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313" r:id="rId3"/>
    <p:sldId id="269" r:id="rId4"/>
    <p:sldId id="270" r:id="rId5"/>
    <p:sldId id="323" r:id="rId6"/>
    <p:sldId id="319" r:id="rId7"/>
    <p:sldId id="325" r:id="rId8"/>
    <p:sldId id="326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83D7B9-88B6-4150-A9E7-806DA77DD414}" v="280" dt="2021-04-18T13:34:43.150"/>
    <p1510:client id="{2980A972-FB3B-445C-9517-250D13672714}" v="1" dt="2021-04-22T15:01:09.325"/>
    <p1510:client id="{4B0AC557-4F38-4C97-837D-556338D216A3}" v="5" dt="2021-04-22T14:41:52.058"/>
    <p1510:client id="{62491D0D-DB02-4A98-864B-3B1952B2D78B}" v="714" dt="2021-04-21T08:24:49.464"/>
    <p1510:client id="{86B36E4F-674E-46ED-B04F-6FFE8AB373DF}" v="47" dt="2021-04-18T04:57:54.038"/>
    <p1510:client id="{A02D8BEF-CAD9-459E-85DB-AC5078529F40}" v="1461" dt="2021-04-18T02:35:25.824"/>
    <p1510:client id="{CBE96F74-BF4F-4D9E-A597-F86D35B58202}" v="1" dt="2021-04-18T05:01:28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ười dùng Khách" providerId="Windows Live" clId="Web-{4B0AC557-4F38-4C97-837D-556338D216A3}"/>
    <pc:docChg chg="modSld">
      <pc:chgData name="Người dùng Khách" userId="" providerId="Windows Live" clId="Web-{4B0AC557-4F38-4C97-837D-556338D216A3}" dt="2021-04-22T14:41:52.058" v="4" actId="1076"/>
      <pc:docMkLst>
        <pc:docMk/>
      </pc:docMkLst>
      <pc:sldChg chg="modSp">
        <pc:chgData name="Người dùng Khách" userId="" providerId="Windows Live" clId="Web-{4B0AC557-4F38-4C97-837D-556338D216A3}" dt="2021-04-22T14:30:30.274" v="1" actId="1076"/>
        <pc:sldMkLst>
          <pc:docMk/>
          <pc:sldMk cId="1476561649" sldId="257"/>
        </pc:sldMkLst>
        <pc:spChg chg="mod">
          <ac:chgData name="Người dùng Khách" userId="" providerId="Windows Live" clId="Web-{4B0AC557-4F38-4C97-837D-556338D216A3}" dt="2021-04-22T14:30:30.274" v="1" actId="1076"/>
          <ac:spMkLst>
            <pc:docMk/>
            <pc:sldMk cId="1476561649" sldId="257"/>
            <ac:spMk id="4" creationId="{B5929B89-4BB4-4715-990E-4F3C97B5853E}"/>
          </ac:spMkLst>
        </pc:spChg>
      </pc:sldChg>
      <pc:sldChg chg="modSp">
        <pc:chgData name="Người dùng Khách" userId="" providerId="Windows Live" clId="Web-{4B0AC557-4F38-4C97-837D-556338D216A3}" dt="2021-04-22T14:40:40.494" v="3" actId="14100"/>
        <pc:sldMkLst>
          <pc:docMk/>
          <pc:sldMk cId="3850501268" sldId="266"/>
        </pc:sldMkLst>
        <pc:spChg chg="mod">
          <ac:chgData name="Người dùng Khách" userId="" providerId="Windows Live" clId="Web-{4B0AC557-4F38-4C97-837D-556338D216A3}" dt="2021-04-22T14:40:40.494" v="3" actId="14100"/>
          <ac:spMkLst>
            <pc:docMk/>
            <pc:sldMk cId="3850501268" sldId="266"/>
            <ac:spMk id="3" creationId="{D8E1B7A0-AF5E-4F95-A5BE-0E0E25678650}"/>
          </ac:spMkLst>
        </pc:spChg>
      </pc:sldChg>
      <pc:sldChg chg="modSp">
        <pc:chgData name="Người dùng Khách" userId="" providerId="Windows Live" clId="Web-{4B0AC557-4F38-4C97-837D-556338D216A3}" dt="2021-04-22T14:41:52.058" v="4" actId="1076"/>
        <pc:sldMkLst>
          <pc:docMk/>
          <pc:sldMk cId="1042047064" sldId="267"/>
        </pc:sldMkLst>
        <pc:spChg chg="mod">
          <ac:chgData name="Người dùng Khách" userId="" providerId="Windows Live" clId="Web-{4B0AC557-4F38-4C97-837D-556338D216A3}" dt="2021-04-22T14:41:52.058" v="4" actId="1076"/>
          <ac:spMkLst>
            <pc:docMk/>
            <pc:sldMk cId="1042047064" sldId="267"/>
            <ac:spMk id="4" creationId="{9A2B1F6C-E950-4F29-B789-B64043D84ADD}"/>
          </ac:spMkLst>
        </pc:spChg>
      </pc:sldChg>
    </pc:docChg>
  </pc:docChgLst>
  <pc:docChgLst>
    <pc:chgData name="Ma Hồng Đức" userId="d14a2d58af0b1a69" providerId="Windows Live" clId="Web-{62491D0D-DB02-4A98-864B-3B1952B2D78B}"/>
    <pc:docChg chg="addSld modSld">
      <pc:chgData name="Ma Hồng Đức" userId="d14a2d58af0b1a69" providerId="Windows Live" clId="Web-{62491D0D-DB02-4A98-864B-3B1952B2D78B}" dt="2021-04-21T08:24:49.464" v="444"/>
      <pc:docMkLst>
        <pc:docMk/>
      </pc:docMkLst>
      <pc:sldChg chg="modSp">
        <pc:chgData name="Ma Hồng Đức" userId="d14a2d58af0b1a69" providerId="Windows Live" clId="Web-{62491D0D-DB02-4A98-864B-3B1952B2D78B}" dt="2021-04-21T06:54:35.082" v="58" actId="14100"/>
        <pc:sldMkLst>
          <pc:docMk/>
          <pc:sldMk cId="3552649762" sldId="258"/>
        </pc:sldMkLst>
        <pc:spChg chg="mod">
          <ac:chgData name="Ma Hồng Đức" userId="d14a2d58af0b1a69" providerId="Windows Live" clId="Web-{62491D0D-DB02-4A98-864B-3B1952B2D78B}" dt="2021-04-21T06:54:35.082" v="58" actId="14100"/>
          <ac:spMkLst>
            <pc:docMk/>
            <pc:sldMk cId="3552649762" sldId="258"/>
            <ac:spMk id="4" creationId="{7ECB1112-5031-46EF-9864-E3D83B2B7CA2}"/>
          </ac:spMkLst>
        </pc:spChg>
      </pc:sldChg>
      <pc:sldChg chg="modSp">
        <pc:chgData name="Ma Hồng Đức" userId="d14a2d58af0b1a69" providerId="Windows Live" clId="Web-{62491D0D-DB02-4A98-864B-3B1952B2D78B}" dt="2021-04-21T08:22:27.461" v="418" actId="1076"/>
        <pc:sldMkLst>
          <pc:docMk/>
          <pc:sldMk cId="79940472" sldId="259"/>
        </pc:sldMkLst>
        <pc:spChg chg="mod">
          <ac:chgData name="Ma Hồng Đức" userId="d14a2d58af0b1a69" providerId="Windows Live" clId="Web-{62491D0D-DB02-4A98-864B-3B1952B2D78B}" dt="2021-04-21T08:22:27.461" v="418" actId="1076"/>
          <ac:spMkLst>
            <pc:docMk/>
            <pc:sldMk cId="79940472" sldId="259"/>
            <ac:spMk id="5" creationId="{954457D8-A1C7-4742-97E1-4F1CFCC7CE77}"/>
          </ac:spMkLst>
        </pc:spChg>
      </pc:sldChg>
      <pc:sldChg chg="modTransition">
        <pc:chgData name="Ma Hồng Đức" userId="d14a2d58af0b1a69" providerId="Windows Live" clId="Web-{62491D0D-DB02-4A98-864B-3B1952B2D78B}" dt="2021-04-21T08:20:16.599" v="405"/>
        <pc:sldMkLst>
          <pc:docMk/>
          <pc:sldMk cId="790777473" sldId="261"/>
        </pc:sldMkLst>
      </pc:sldChg>
      <pc:sldChg chg="modTransition">
        <pc:chgData name="Ma Hồng Đức" userId="d14a2d58af0b1a69" providerId="Windows Live" clId="Web-{62491D0D-DB02-4A98-864B-3B1952B2D78B}" dt="2021-04-21T08:22:10.867" v="417"/>
        <pc:sldMkLst>
          <pc:docMk/>
          <pc:sldMk cId="3935826419" sldId="262"/>
        </pc:sldMkLst>
      </pc:sldChg>
      <pc:sldChg chg="modSp">
        <pc:chgData name="Ma Hồng Đức" userId="d14a2d58af0b1a69" providerId="Windows Live" clId="Web-{62491D0D-DB02-4A98-864B-3B1952B2D78B}" dt="2021-04-21T06:54:55.285" v="75" actId="20577"/>
        <pc:sldMkLst>
          <pc:docMk/>
          <pc:sldMk cId="2938745681" sldId="264"/>
        </pc:sldMkLst>
        <pc:spChg chg="mod">
          <ac:chgData name="Ma Hồng Đức" userId="d14a2d58af0b1a69" providerId="Windows Live" clId="Web-{62491D0D-DB02-4A98-864B-3B1952B2D78B}" dt="2021-04-21T06:54:55.285" v="75" actId="20577"/>
          <ac:spMkLst>
            <pc:docMk/>
            <pc:sldMk cId="2938745681" sldId="264"/>
            <ac:spMk id="4" creationId="{AA85D263-C976-4943-AA04-5ABC8D118105}"/>
          </ac:spMkLst>
        </pc:spChg>
      </pc:sldChg>
      <pc:sldChg chg="addSp delSp modSp new modTransition addAnim modAnim">
        <pc:chgData name="Ma Hồng Đức" userId="d14a2d58af0b1a69" providerId="Windows Live" clId="Web-{62491D0D-DB02-4A98-864B-3B1952B2D78B}" dt="2021-04-21T08:24:49.464" v="444"/>
        <pc:sldMkLst>
          <pc:docMk/>
          <pc:sldMk cId="739289116" sldId="265"/>
        </pc:sldMkLst>
        <pc:spChg chg="del">
          <ac:chgData name="Ma Hồng Đức" userId="d14a2d58af0b1a69" providerId="Windows Live" clId="Web-{62491D0D-DB02-4A98-864B-3B1952B2D78B}" dt="2021-04-21T06:46:15.231" v="1"/>
          <ac:spMkLst>
            <pc:docMk/>
            <pc:sldMk cId="739289116" sldId="265"/>
            <ac:spMk id="2" creationId="{9F4949C8-9992-450C-AF3F-33018D9E7FA3}"/>
          </ac:spMkLst>
        </pc:spChg>
        <pc:spChg chg="del">
          <ac:chgData name="Ma Hồng Đức" userId="d14a2d58af0b1a69" providerId="Windows Live" clId="Web-{62491D0D-DB02-4A98-864B-3B1952B2D78B}" dt="2021-04-21T06:46:16.231" v="2"/>
          <ac:spMkLst>
            <pc:docMk/>
            <pc:sldMk cId="739289116" sldId="265"/>
            <ac:spMk id="3" creationId="{EEF3D66F-A0A5-4968-828C-89DF5332308C}"/>
          </ac:spMkLst>
        </pc:spChg>
        <pc:spChg chg="add mod">
          <ac:chgData name="Ma Hồng Đức" userId="d14a2d58af0b1a69" providerId="Windows Live" clId="Web-{62491D0D-DB02-4A98-864B-3B1952B2D78B}" dt="2021-04-21T06:57:21.819" v="79" actId="20577"/>
          <ac:spMkLst>
            <pc:docMk/>
            <pc:sldMk cId="739289116" sldId="265"/>
            <ac:spMk id="4" creationId="{392DDD23-53D0-442C-9A96-15340C4548C5}"/>
          </ac:spMkLst>
        </pc:spChg>
        <pc:spChg chg="add mod">
          <ac:chgData name="Ma Hồng Đức" userId="d14a2d58af0b1a69" providerId="Windows Live" clId="Web-{62491D0D-DB02-4A98-864B-3B1952B2D78B}" dt="2021-04-21T07:00:48.728" v="99" actId="14100"/>
          <ac:spMkLst>
            <pc:docMk/>
            <pc:sldMk cId="739289116" sldId="265"/>
            <ac:spMk id="5" creationId="{F7174845-44C7-45B5-9AD8-806F06B8E0EE}"/>
          </ac:spMkLst>
        </pc:spChg>
        <pc:picChg chg="add mod">
          <ac:chgData name="Ma Hồng Đức" userId="d14a2d58af0b1a69" providerId="Windows Live" clId="Web-{62491D0D-DB02-4A98-864B-3B1952B2D78B}" dt="2021-04-21T07:01:13.822" v="105" actId="1076"/>
          <ac:picMkLst>
            <pc:docMk/>
            <pc:sldMk cId="739289116" sldId="265"/>
            <ac:picMk id="6" creationId="{C98510A3-CB25-42B0-B01B-95A39FF748FE}"/>
          </ac:picMkLst>
        </pc:picChg>
      </pc:sldChg>
      <pc:sldChg chg="addSp delSp modSp new modTransition addAnim modAnim">
        <pc:chgData name="Ma Hồng Đức" userId="d14a2d58af0b1a69" providerId="Windows Live" clId="Web-{62491D0D-DB02-4A98-864B-3B1952B2D78B}" dt="2021-04-21T08:22:56.806" v="426"/>
        <pc:sldMkLst>
          <pc:docMk/>
          <pc:sldMk cId="3850501268" sldId="266"/>
        </pc:sldMkLst>
        <pc:spChg chg="add mod">
          <ac:chgData name="Ma Hồng Đức" userId="d14a2d58af0b1a69" providerId="Windows Live" clId="Web-{62491D0D-DB02-4A98-864B-3B1952B2D78B}" dt="2021-04-21T07:50:26.268" v="232" actId="1076"/>
          <ac:spMkLst>
            <pc:docMk/>
            <pc:sldMk cId="3850501268" sldId="266"/>
            <ac:spMk id="2" creationId="{505C6218-161B-4B61-8E74-946503967A2C}"/>
          </ac:spMkLst>
        </pc:spChg>
        <pc:spChg chg="del">
          <ac:chgData name="Ma Hồng Đức" userId="d14a2d58af0b1a69" providerId="Windows Live" clId="Web-{62491D0D-DB02-4A98-864B-3B1952B2D78B}" dt="2021-04-21T07:01:34.995" v="107"/>
          <ac:spMkLst>
            <pc:docMk/>
            <pc:sldMk cId="3850501268" sldId="266"/>
            <ac:spMk id="2" creationId="{621D96D6-8EDE-4ADA-8EFD-B068FC7647DC}"/>
          </ac:spMkLst>
        </pc:spChg>
        <pc:spChg chg="add mod">
          <ac:chgData name="Ma Hồng Đức" userId="d14a2d58af0b1a69" providerId="Windows Live" clId="Web-{62491D0D-DB02-4A98-864B-3B1952B2D78B}" dt="2021-04-21T08:07:25.023" v="261" actId="20577"/>
          <ac:spMkLst>
            <pc:docMk/>
            <pc:sldMk cId="3850501268" sldId="266"/>
            <ac:spMk id="3" creationId="{D8E1B7A0-AF5E-4F95-A5BE-0E0E25678650}"/>
          </ac:spMkLst>
        </pc:spChg>
        <pc:spChg chg="del">
          <ac:chgData name="Ma Hồng Đức" userId="d14a2d58af0b1a69" providerId="Windows Live" clId="Web-{62491D0D-DB02-4A98-864B-3B1952B2D78B}" dt="2021-04-21T07:01:36.307" v="108"/>
          <ac:spMkLst>
            <pc:docMk/>
            <pc:sldMk cId="3850501268" sldId="266"/>
            <ac:spMk id="3" creationId="{F31366AD-0680-4A36-864F-E39179276055}"/>
          </ac:spMkLst>
        </pc:spChg>
        <pc:spChg chg="add mod">
          <ac:chgData name="Ma Hồng Đức" userId="d14a2d58af0b1a69" providerId="Windows Live" clId="Web-{62491D0D-DB02-4A98-864B-3B1952B2D78B}" dt="2021-04-21T07:48:11.141" v="195" actId="14100"/>
          <ac:spMkLst>
            <pc:docMk/>
            <pc:sldMk cId="3850501268" sldId="266"/>
            <ac:spMk id="4" creationId="{A4B629B3-CCFE-49FF-892B-B9C5CAA7733A}"/>
          </ac:spMkLst>
        </pc:spChg>
        <pc:spChg chg="add del mod">
          <ac:chgData name="Ma Hồng Đức" userId="d14a2d58af0b1a69" providerId="Windows Live" clId="Web-{62491D0D-DB02-4A98-864B-3B1952B2D78B}" dt="2021-04-21T07:49:25.580" v="214"/>
          <ac:spMkLst>
            <pc:docMk/>
            <pc:sldMk cId="3850501268" sldId="266"/>
            <ac:spMk id="5" creationId="{A5D0A1D3-411E-42BA-9C35-7046C4BBFEB5}"/>
          </ac:spMkLst>
        </pc:spChg>
        <pc:picChg chg="add mod">
          <ac:chgData name="Ma Hồng Đức" userId="d14a2d58af0b1a69" providerId="Windows Live" clId="Web-{62491D0D-DB02-4A98-864B-3B1952B2D78B}" dt="2021-04-21T08:05:56.520" v="243" actId="14100"/>
          <ac:picMkLst>
            <pc:docMk/>
            <pc:sldMk cId="3850501268" sldId="266"/>
            <ac:picMk id="6" creationId="{0D636A45-42C0-4AC8-878F-48176819E956}"/>
          </ac:picMkLst>
        </pc:picChg>
      </pc:sldChg>
      <pc:sldChg chg="addSp delSp modSp new modTransition addAnim modAnim">
        <pc:chgData name="Ma Hồng Đức" userId="d14a2d58af0b1a69" providerId="Windows Live" clId="Web-{62491D0D-DB02-4A98-864B-3B1952B2D78B}" dt="2021-04-21T08:23:18.587" v="431"/>
        <pc:sldMkLst>
          <pc:docMk/>
          <pc:sldMk cId="1042047064" sldId="267"/>
        </pc:sldMkLst>
        <pc:spChg chg="del">
          <ac:chgData name="Ma Hồng Đức" userId="d14a2d58af0b1a69" providerId="Windows Live" clId="Web-{62491D0D-DB02-4A98-864B-3B1952B2D78B}" dt="2021-04-21T08:06:25.224" v="245"/>
          <ac:spMkLst>
            <pc:docMk/>
            <pc:sldMk cId="1042047064" sldId="267"/>
            <ac:spMk id="2" creationId="{2ECDC7DF-C8EC-4003-B1EC-B43065B9B6C7}"/>
          </ac:spMkLst>
        </pc:spChg>
        <pc:spChg chg="del">
          <ac:chgData name="Ma Hồng Đức" userId="d14a2d58af0b1a69" providerId="Windows Live" clId="Web-{62491D0D-DB02-4A98-864B-3B1952B2D78B}" dt="2021-04-21T08:06:25.604" v="246"/>
          <ac:spMkLst>
            <pc:docMk/>
            <pc:sldMk cId="1042047064" sldId="267"/>
            <ac:spMk id="3" creationId="{6AFAF462-BFAA-4F9C-A218-CD7BD09BBC4A}"/>
          </ac:spMkLst>
        </pc:spChg>
        <pc:spChg chg="add mod">
          <ac:chgData name="Ma Hồng Đức" userId="d14a2d58af0b1a69" providerId="Windows Live" clId="Web-{62491D0D-DB02-4A98-864B-3B1952B2D78B}" dt="2021-04-21T08:08:14.117" v="272" actId="1076"/>
          <ac:spMkLst>
            <pc:docMk/>
            <pc:sldMk cId="1042047064" sldId="267"/>
            <ac:spMk id="4" creationId="{9A2B1F6C-E950-4F29-B789-B64043D84ADD}"/>
          </ac:spMkLst>
        </pc:spChg>
        <pc:spChg chg="add del">
          <ac:chgData name="Ma Hồng Đức" userId="d14a2d58af0b1a69" providerId="Windows Live" clId="Web-{62491D0D-DB02-4A98-864B-3B1952B2D78B}" dt="2021-04-21T08:08:03.164" v="269"/>
          <ac:spMkLst>
            <pc:docMk/>
            <pc:sldMk cId="1042047064" sldId="267"/>
            <ac:spMk id="5" creationId="{BB87DDFC-A277-4A93-B7BC-C3EB567A4B0A}"/>
          </ac:spMkLst>
        </pc:spChg>
        <pc:spChg chg="add mod">
          <ac:chgData name="Ma Hồng Đức" userId="d14a2d58af0b1a69" providerId="Windows Live" clId="Web-{62491D0D-DB02-4A98-864B-3B1952B2D78B}" dt="2021-04-21T08:08:45.836" v="277" actId="20577"/>
          <ac:spMkLst>
            <pc:docMk/>
            <pc:sldMk cId="1042047064" sldId="267"/>
            <ac:spMk id="6" creationId="{E5B9F335-0F84-4F81-9B91-D50DA47B6CE9}"/>
          </ac:spMkLst>
        </pc:spChg>
      </pc:sldChg>
      <pc:sldChg chg="addSp delSp modSp new modTransition addAnim modAnim">
        <pc:chgData name="Ma Hồng Đức" userId="d14a2d58af0b1a69" providerId="Windows Live" clId="Web-{62491D0D-DB02-4A98-864B-3B1952B2D78B}" dt="2021-04-21T08:23:31.556" v="435"/>
        <pc:sldMkLst>
          <pc:docMk/>
          <pc:sldMk cId="3515244115" sldId="268"/>
        </pc:sldMkLst>
        <pc:spChg chg="del">
          <ac:chgData name="Ma Hồng Đức" userId="d14a2d58af0b1a69" providerId="Windows Live" clId="Web-{62491D0D-DB02-4A98-864B-3B1952B2D78B}" dt="2021-04-21T08:11:33.121" v="279"/>
          <ac:spMkLst>
            <pc:docMk/>
            <pc:sldMk cId="3515244115" sldId="268"/>
            <ac:spMk id="2" creationId="{8AFF06C9-32FC-47A9-B11A-3E8A4E88E160}"/>
          </ac:spMkLst>
        </pc:spChg>
        <pc:spChg chg="del">
          <ac:chgData name="Ma Hồng Đức" userId="d14a2d58af0b1a69" providerId="Windows Live" clId="Web-{62491D0D-DB02-4A98-864B-3B1952B2D78B}" dt="2021-04-21T08:11:34.714" v="280"/>
          <ac:spMkLst>
            <pc:docMk/>
            <pc:sldMk cId="3515244115" sldId="268"/>
            <ac:spMk id="3" creationId="{792A99A7-928F-413A-AC2F-62D3AFA64D3E}"/>
          </ac:spMkLst>
        </pc:spChg>
        <pc:spChg chg="add mod">
          <ac:chgData name="Ma Hồng Đức" userId="d14a2d58af0b1a69" providerId="Windows Live" clId="Web-{62491D0D-DB02-4A98-864B-3B1952B2D78B}" dt="2021-04-21T08:18:52.535" v="404" actId="20577"/>
          <ac:spMkLst>
            <pc:docMk/>
            <pc:sldMk cId="3515244115" sldId="268"/>
            <ac:spMk id="4" creationId="{73238A4D-73AC-4EBF-A2DA-8399B0EEBB06}"/>
          </ac:spMkLst>
        </pc:spChg>
        <pc:spChg chg="add mod">
          <ac:chgData name="Ma Hồng Đức" userId="d14a2d58af0b1a69" providerId="Windows Live" clId="Web-{62491D0D-DB02-4A98-864B-3B1952B2D78B}" dt="2021-04-21T08:13:40.279" v="316" actId="20577"/>
          <ac:spMkLst>
            <pc:docMk/>
            <pc:sldMk cId="3515244115" sldId="268"/>
            <ac:spMk id="5" creationId="{BB81FCD8-0BCA-434A-A1CF-C95070505A8D}"/>
          </ac:spMkLst>
        </pc:spChg>
      </pc:sldChg>
      <pc:sldChg chg="addSp delSp modSp new modTransition addAnim modAnim">
        <pc:chgData name="Ma Hồng Đức" userId="d14a2d58af0b1a69" providerId="Windows Live" clId="Web-{62491D0D-DB02-4A98-864B-3B1952B2D78B}" dt="2021-04-21T08:23:42.119" v="442"/>
        <pc:sldMkLst>
          <pc:docMk/>
          <pc:sldMk cId="1992389490" sldId="269"/>
        </pc:sldMkLst>
        <pc:spChg chg="del">
          <ac:chgData name="Ma Hồng Đức" userId="d14a2d58af0b1a69" providerId="Windows Live" clId="Web-{62491D0D-DB02-4A98-864B-3B1952B2D78B}" dt="2021-04-21T08:15:53.313" v="346"/>
          <ac:spMkLst>
            <pc:docMk/>
            <pc:sldMk cId="1992389490" sldId="269"/>
            <ac:spMk id="2" creationId="{DC3127F8-B7CB-43C0-81F8-6A522E4357C5}"/>
          </ac:spMkLst>
        </pc:spChg>
        <pc:spChg chg="del">
          <ac:chgData name="Ma Hồng Đức" userId="d14a2d58af0b1a69" providerId="Windows Live" clId="Web-{62491D0D-DB02-4A98-864B-3B1952B2D78B}" dt="2021-04-21T08:15:54.532" v="347"/>
          <ac:spMkLst>
            <pc:docMk/>
            <pc:sldMk cId="1992389490" sldId="269"/>
            <ac:spMk id="3" creationId="{F915D103-EC38-4746-BD4E-80BD113AF40C}"/>
          </ac:spMkLst>
        </pc:spChg>
        <pc:spChg chg="add mod">
          <ac:chgData name="Ma Hồng Đức" userId="d14a2d58af0b1a69" providerId="Windows Live" clId="Web-{62491D0D-DB02-4A98-864B-3B1952B2D78B}" dt="2021-04-21T08:17:57.722" v="382" actId="1076"/>
          <ac:spMkLst>
            <pc:docMk/>
            <pc:sldMk cId="1992389490" sldId="269"/>
            <ac:spMk id="4" creationId="{4DC6D8F0-1999-4B98-A39A-A81F79F42690}"/>
          </ac:spMkLst>
        </pc:spChg>
        <pc:spChg chg="add del">
          <ac:chgData name="Ma Hồng Đức" userId="d14a2d58af0b1a69" providerId="Windows Live" clId="Web-{62491D0D-DB02-4A98-864B-3B1952B2D78B}" dt="2021-04-21T08:17:05.269" v="369"/>
          <ac:spMkLst>
            <pc:docMk/>
            <pc:sldMk cId="1992389490" sldId="269"/>
            <ac:spMk id="5" creationId="{4BCA373F-4DB9-4DEC-812D-344127A6C07C}"/>
          </ac:spMkLst>
        </pc:spChg>
        <pc:spChg chg="add mod">
          <ac:chgData name="Ma Hồng Đức" userId="d14a2d58af0b1a69" providerId="Windows Live" clId="Web-{62491D0D-DB02-4A98-864B-3B1952B2D78B}" dt="2021-04-21T08:18:38.879" v="398" actId="20577"/>
          <ac:spMkLst>
            <pc:docMk/>
            <pc:sldMk cId="1992389490" sldId="269"/>
            <ac:spMk id="6" creationId="{8C9C963B-7CD9-4CB2-A4E6-64AF72960E7F}"/>
          </ac:spMkLst>
        </pc:spChg>
      </pc:sldChg>
    </pc:docChg>
  </pc:docChgLst>
  <pc:docChgLst>
    <pc:chgData name="Guest User" providerId="Windows Live" clId="Web-{CBE96F74-BF4F-4D9E-A597-F86D35B58202}"/>
    <pc:docChg chg="modSld">
      <pc:chgData name="Guest User" userId="" providerId="Windows Live" clId="Web-{CBE96F74-BF4F-4D9E-A597-F86D35B58202}" dt="2021-04-18T05:01:28.283" v="0"/>
      <pc:docMkLst>
        <pc:docMk/>
      </pc:docMkLst>
      <pc:sldChg chg="modSp">
        <pc:chgData name="Guest User" userId="" providerId="Windows Live" clId="Web-{CBE96F74-BF4F-4D9E-A597-F86D35B58202}" dt="2021-04-18T05:01:28.283" v="0"/>
        <pc:sldMkLst>
          <pc:docMk/>
          <pc:sldMk cId="1476561649" sldId="257"/>
        </pc:sldMkLst>
        <pc:picChg chg="mod">
          <ac:chgData name="Guest User" userId="" providerId="Windows Live" clId="Web-{CBE96F74-BF4F-4D9E-A597-F86D35B58202}" dt="2021-04-18T05:01:28.283" v="0"/>
          <ac:picMkLst>
            <pc:docMk/>
            <pc:sldMk cId="1476561649" sldId="257"/>
            <ac:picMk id="2" creationId="{1D36F4E7-F4C4-4163-BC89-B621C1E36F2C}"/>
          </ac:picMkLst>
        </pc:picChg>
      </pc:sldChg>
    </pc:docChg>
  </pc:docChgLst>
  <pc:docChgLst>
    <pc:chgData name="Ma Hồng Đức" userId="d14a2d58af0b1a69" providerId="Windows Live" clId="Web-{0783D7B9-88B6-4150-A9E7-806DA77DD414}"/>
    <pc:docChg chg="addSld delSld modSld">
      <pc:chgData name="Ma Hồng Đức" userId="d14a2d58af0b1a69" providerId="Windows Live" clId="Web-{0783D7B9-88B6-4150-A9E7-806DA77DD414}" dt="2021-04-18T13:34:43.150" v="187"/>
      <pc:docMkLst>
        <pc:docMk/>
      </pc:docMkLst>
      <pc:sldChg chg="delSp del">
        <pc:chgData name="Ma Hồng Đức" userId="d14a2d58af0b1a69" providerId="Windows Live" clId="Web-{0783D7B9-88B6-4150-A9E7-806DA77DD414}" dt="2021-04-18T12:54:17.567" v="5"/>
        <pc:sldMkLst>
          <pc:docMk/>
          <pc:sldMk cId="2567927505" sldId="256"/>
        </pc:sldMkLst>
        <pc:spChg chg="del">
          <ac:chgData name="Ma Hồng Đức" userId="d14a2d58af0b1a69" providerId="Windows Live" clId="Web-{0783D7B9-88B6-4150-A9E7-806DA77DD414}" dt="2021-04-18T12:53:59.317" v="1"/>
          <ac:spMkLst>
            <pc:docMk/>
            <pc:sldMk cId="2567927505" sldId="256"/>
            <ac:spMk id="5" creationId="{88B4FBC1-7996-4C6E-850E-50FBF8A96406}"/>
          </ac:spMkLst>
        </pc:spChg>
        <pc:spChg chg="del">
          <ac:chgData name="Ma Hồng Đức" userId="d14a2d58af0b1a69" providerId="Windows Live" clId="Web-{0783D7B9-88B6-4150-A9E7-806DA77DD414}" dt="2021-04-18T12:54:04.567" v="2"/>
          <ac:spMkLst>
            <pc:docMk/>
            <pc:sldMk cId="2567927505" sldId="256"/>
            <ac:spMk id="7" creationId="{E65F0736-DF50-4F9A-B277-E7290C4C83E8}"/>
          </ac:spMkLst>
        </pc:spChg>
        <pc:picChg chg="del">
          <ac:chgData name="Ma Hồng Đức" userId="d14a2d58af0b1a69" providerId="Windows Live" clId="Web-{0783D7B9-88B6-4150-A9E7-806DA77DD414}" dt="2021-04-18T12:53:54.926" v="0"/>
          <ac:picMkLst>
            <pc:docMk/>
            <pc:sldMk cId="2567927505" sldId="256"/>
            <ac:picMk id="4" creationId="{5E03E275-0011-4B4B-8506-75EDE6CC8DAF}"/>
          </ac:picMkLst>
        </pc:picChg>
      </pc:sldChg>
      <pc:sldChg chg="modAnim">
        <pc:chgData name="Ma Hồng Đức" userId="d14a2d58af0b1a69" providerId="Windows Live" clId="Web-{0783D7B9-88B6-4150-A9E7-806DA77DD414}" dt="2021-04-18T13:07:39.599" v="133"/>
        <pc:sldMkLst>
          <pc:docMk/>
          <pc:sldMk cId="1476561649" sldId="257"/>
        </pc:sldMkLst>
      </pc:sldChg>
      <pc:sldChg chg="modAnim">
        <pc:chgData name="Ma Hồng Đức" userId="d14a2d58af0b1a69" providerId="Windows Live" clId="Web-{0783D7B9-88B6-4150-A9E7-806DA77DD414}" dt="2021-04-18T13:07:56.084" v="137"/>
        <pc:sldMkLst>
          <pc:docMk/>
          <pc:sldMk cId="3552649762" sldId="258"/>
        </pc:sldMkLst>
      </pc:sldChg>
      <pc:sldChg chg="modAnim">
        <pc:chgData name="Ma Hồng Đức" userId="d14a2d58af0b1a69" providerId="Windows Live" clId="Web-{0783D7B9-88B6-4150-A9E7-806DA77DD414}" dt="2021-04-18T13:08:07.381" v="139"/>
        <pc:sldMkLst>
          <pc:docMk/>
          <pc:sldMk cId="79940472" sldId="259"/>
        </pc:sldMkLst>
      </pc:sldChg>
      <pc:sldChg chg="modSp">
        <pc:chgData name="Ma Hồng Đức" userId="d14a2d58af0b1a69" providerId="Windows Live" clId="Web-{0783D7B9-88B6-4150-A9E7-806DA77DD414}" dt="2021-04-18T13:11:01.838" v="140" actId="1076"/>
        <pc:sldMkLst>
          <pc:docMk/>
          <pc:sldMk cId="790777473" sldId="261"/>
        </pc:sldMkLst>
        <pc:picChg chg="mod">
          <ac:chgData name="Ma Hồng Đức" userId="d14a2d58af0b1a69" providerId="Windows Live" clId="Web-{0783D7B9-88B6-4150-A9E7-806DA77DD414}" dt="2021-04-18T13:11:01.838" v="140" actId="1076"/>
          <ac:picMkLst>
            <pc:docMk/>
            <pc:sldMk cId="790777473" sldId="261"/>
            <ac:picMk id="4" creationId="{6E68E216-3DC5-48F0-9766-CF362CD38C17}"/>
          </ac:picMkLst>
        </pc:picChg>
      </pc:sldChg>
      <pc:sldChg chg="add del replId">
        <pc:chgData name="Ma Hồng Đức" userId="d14a2d58af0b1a69" providerId="Windows Live" clId="Web-{0783D7B9-88B6-4150-A9E7-806DA77DD414}" dt="2021-04-18T12:54:19.442" v="6"/>
        <pc:sldMkLst>
          <pc:docMk/>
          <pc:sldMk cId="1590965577" sldId="263"/>
        </pc:sldMkLst>
      </pc:sldChg>
      <pc:sldChg chg="addSp delSp modSp new mod setBg">
        <pc:chgData name="Ma Hồng Đức" userId="d14a2d58af0b1a69" providerId="Windows Live" clId="Web-{0783D7B9-88B6-4150-A9E7-806DA77DD414}" dt="2021-04-18T13:34:43.150" v="187"/>
        <pc:sldMkLst>
          <pc:docMk/>
          <pc:sldMk cId="2938745681" sldId="264"/>
        </pc:sldMkLst>
        <pc:spChg chg="del">
          <ac:chgData name="Ma Hồng Đức" userId="d14a2d58af0b1a69" providerId="Windows Live" clId="Web-{0783D7B9-88B6-4150-A9E7-806DA77DD414}" dt="2021-04-18T12:54:21.614" v="7"/>
          <ac:spMkLst>
            <pc:docMk/>
            <pc:sldMk cId="2938745681" sldId="264"/>
            <ac:spMk id="2" creationId="{759AAEDA-B892-4BD0-93E2-20677632C6DC}"/>
          </ac:spMkLst>
        </pc:spChg>
        <pc:spChg chg="del">
          <ac:chgData name="Ma Hồng Đức" userId="d14a2d58af0b1a69" providerId="Windows Live" clId="Web-{0783D7B9-88B6-4150-A9E7-806DA77DD414}" dt="2021-04-18T12:54:23.692" v="8"/>
          <ac:spMkLst>
            <pc:docMk/>
            <pc:sldMk cId="2938745681" sldId="264"/>
            <ac:spMk id="3" creationId="{902A0AB3-5B95-450E-912F-E5871C45036B}"/>
          </ac:spMkLst>
        </pc:spChg>
        <pc:spChg chg="add mod">
          <ac:chgData name="Ma Hồng Đức" userId="d14a2d58af0b1a69" providerId="Windows Live" clId="Web-{0783D7B9-88B6-4150-A9E7-806DA77DD414}" dt="2021-04-18T12:57:54.353" v="55" actId="14100"/>
          <ac:spMkLst>
            <pc:docMk/>
            <pc:sldMk cId="2938745681" sldId="264"/>
            <ac:spMk id="4" creationId="{AA85D263-C976-4943-AA04-5ABC8D118105}"/>
          </ac:spMkLst>
        </pc:spChg>
        <pc:spChg chg="add mod">
          <ac:chgData name="Ma Hồng Đức" userId="d14a2d58af0b1a69" providerId="Windows Live" clId="Web-{0783D7B9-88B6-4150-A9E7-806DA77DD414}" dt="2021-04-18T13:05:46.331" v="124" actId="1076"/>
          <ac:spMkLst>
            <pc:docMk/>
            <pc:sldMk cId="2938745681" sldId="264"/>
            <ac:spMk id="5" creationId="{3D1B040A-3220-428C-85BF-8B9E79775317}"/>
          </ac:spMkLst>
        </pc:spChg>
        <pc:spChg chg="add mod">
          <ac:chgData name="Ma Hồng Đức" userId="d14a2d58af0b1a69" providerId="Windows Live" clId="Web-{0783D7B9-88B6-4150-A9E7-806DA77DD414}" dt="2021-04-18T13:06:01.128" v="130" actId="20577"/>
          <ac:spMkLst>
            <pc:docMk/>
            <pc:sldMk cId="2938745681" sldId="264"/>
            <ac:spMk id="6" creationId="{50D568DE-765D-4A96-9940-BD1E83B3F591}"/>
          </ac:spMkLst>
        </pc:spChg>
        <pc:spChg chg="add del">
          <ac:chgData name="Ma Hồng Đức" userId="d14a2d58af0b1a69" providerId="Windows Live" clId="Web-{0783D7B9-88B6-4150-A9E7-806DA77DD414}" dt="2021-04-18T13:33:02.023" v="175"/>
          <ac:spMkLst>
            <pc:docMk/>
            <pc:sldMk cId="2938745681" sldId="264"/>
            <ac:spMk id="9" creationId="{6172FBE3-4D80-4724-AFB8-896D4EADB71F}"/>
          </ac:spMkLst>
        </pc:spChg>
        <pc:picChg chg="add del mod">
          <ac:chgData name="Ma Hồng Đức" userId="d14a2d58af0b1a69" providerId="Windows Live" clId="Web-{0783D7B9-88B6-4150-A9E7-806DA77DD414}" dt="2021-04-18T13:31:06.131" v="164"/>
          <ac:picMkLst>
            <pc:docMk/>
            <pc:sldMk cId="2938745681" sldId="264"/>
            <ac:picMk id="2" creationId="{00906CD6-C9D8-4FE2-B92E-913A57171B2C}"/>
          </ac:picMkLst>
        </pc:picChg>
        <pc:picChg chg="add del mod">
          <ac:chgData name="Ma Hồng Đức" userId="d14a2d58af0b1a69" providerId="Windows Live" clId="Web-{0783D7B9-88B6-4150-A9E7-806DA77DD414}" dt="2021-04-18T13:32:59.976" v="174"/>
          <ac:picMkLst>
            <pc:docMk/>
            <pc:sldMk cId="2938745681" sldId="264"/>
            <ac:picMk id="3" creationId="{6CD01FEC-96AF-4A78-BE12-9D0967EBCA37}"/>
          </ac:picMkLst>
        </pc:picChg>
        <pc:picChg chg="add del mod">
          <ac:chgData name="Ma Hồng Đức" userId="d14a2d58af0b1a69" providerId="Windows Live" clId="Web-{0783D7B9-88B6-4150-A9E7-806DA77DD414}" dt="2021-04-18T13:23:48.781" v="148"/>
          <ac:picMkLst>
            <pc:docMk/>
            <pc:sldMk cId="2938745681" sldId="264"/>
            <ac:picMk id="7" creationId="{E8D830CA-133D-42C6-A591-F01DBFC2D833}"/>
          </ac:picMkLst>
        </pc:picChg>
        <pc:picChg chg="add del mod">
          <ac:chgData name="Ma Hồng Đức" userId="d14a2d58af0b1a69" providerId="Windows Live" clId="Web-{0783D7B9-88B6-4150-A9E7-806DA77DD414}" dt="2021-04-18T13:32:40.179" v="171"/>
          <ac:picMkLst>
            <pc:docMk/>
            <pc:sldMk cId="2938745681" sldId="264"/>
            <ac:picMk id="8" creationId="{263B2E1C-9314-4717-8EFB-1855984B37C2}"/>
          </ac:picMkLst>
        </pc:picChg>
        <pc:picChg chg="add del mod">
          <ac:chgData name="Ma Hồng Đức" userId="d14a2d58af0b1a69" providerId="Windows Live" clId="Web-{0783D7B9-88B6-4150-A9E7-806DA77DD414}" dt="2021-04-18T13:33:05.992" v="177"/>
          <ac:picMkLst>
            <pc:docMk/>
            <pc:sldMk cId="2938745681" sldId="264"/>
            <ac:picMk id="10" creationId="{81856F54-2EE2-491D-A7B5-EF29B952ACE8}"/>
          </ac:picMkLst>
        </pc:picChg>
        <pc:picChg chg="add del mod">
          <ac:chgData name="Ma Hồng Đức" userId="d14a2d58af0b1a69" providerId="Windows Live" clId="Web-{0783D7B9-88B6-4150-A9E7-806DA77DD414}" dt="2021-04-18T13:34:43.150" v="187"/>
          <ac:picMkLst>
            <pc:docMk/>
            <pc:sldMk cId="2938745681" sldId="264"/>
            <ac:picMk id="11" creationId="{6472C4AD-69C3-4238-AC3A-832BCB7F4150}"/>
          </ac:picMkLst>
        </pc:picChg>
      </pc:sldChg>
    </pc:docChg>
  </pc:docChgLst>
  <pc:docChgLst>
    <pc:chgData name="Guest User" providerId="Windows Live" clId="Web-{86B36E4F-674E-46ED-B04F-6FFE8AB373DF}"/>
    <pc:docChg chg="modSld">
      <pc:chgData name="Guest User" userId="" providerId="Windows Live" clId="Web-{86B36E4F-674E-46ED-B04F-6FFE8AB373DF}" dt="2021-04-18T04:57:52.132" v="34" actId="20577"/>
      <pc:docMkLst>
        <pc:docMk/>
      </pc:docMkLst>
      <pc:sldChg chg="addSp modSp mod setBg addAnim modAnim">
        <pc:chgData name="Guest User" userId="" providerId="Windows Live" clId="Web-{86B36E4F-674E-46ED-B04F-6FFE8AB373DF}" dt="2021-04-18T04:56:35.881" v="29"/>
        <pc:sldMkLst>
          <pc:docMk/>
          <pc:sldMk cId="1476561649" sldId="257"/>
        </pc:sldMkLst>
        <pc:spChg chg="mod">
          <ac:chgData name="Guest User" userId="" providerId="Windows Live" clId="Web-{86B36E4F-674E-46ED-B04F-6FFE8AB373DF}" dt="2021-04-18T04:55:42.552" v="22"/>
          <ac:spMkLst>
            <pc:docMk/>
            <pc:sldMk cId="1476561649" sldId="257"/>
            <ac:spMk id="4" creationId="{B5929B89-4BB4-4715-990E-4F3C97B5853E}"/>
          </ac:spMkLst>
        </pc:spChg>
        <pc:spChg chg="mod">
          <ac:chgData name="Guest User" userId="" providerId="Windows Live" clId="Web-{86B36E4F-674E-46ED-B04F-6FFE8AB373DF}" dt="2021-04-18T04:56:30.443" v="27" actId="1076"/>
          <ac:spMkLst>
            <pc:docMk/>
            <pc:sldMk cId="1476561649" sldId="257"/>
            <ac:spMk id="5" creationId="{F486CB40-CE73-4BE4-9C98-C6614D2BE9C6}"/>
          </ac:spMkLst>
        </pc:spChg>
        <pc:spChg chg="add">
          <ac:chgData name="Guest User" userId="" providerId="Windows Live" clId="Web-{86B36E4F-674E-46ED-B04F-6FFE8AB373DF}" dt="2021-04-18T04:55:42.552" v="22"/>
          <ac:spMkLst>
            <pc:docMk/>
            <pc:sldMk cId="1476561649" sldId="257"/>
            <ac:spMk id="10" creationId="{DA1766D0-745A-4921-A68E-56642A6508CF}"/>
          </ac:spMkLst>
        </pc:spChg>
        <pc:spChg chg="add">
          <ac:chgData name="Guest User" userId="" providerId="Windows Live" clId="Web-{86B36E4F-674E-46ED-B04F-6FFE8AB373DF}" dt="2021-04-18T04:55:42.552" v="22"/>
          <ac:spMkLst>
            <pc:docMk/>
            <pc:sldMk cId="1476561649" sldId="257"/>
            <ac:spMk id="12" creationId="{583F1E3F-D7BF-4DB5-8016-70B9E385E338}"/>
          </ac:spMkLst>
        </pc:spChg>
        <pc:spChg chg="add">
          <ac:chgData name="Guest User" userId="" providerId="Windows Live" clId="Web-{86B36E4F-674E-46ED-B04F-6FFE8AB373DF}" dt="2021-04-18T04:55:42.552" v="22"/>
          <ac:spMkLst>
            <pc:docMk/>
            <pc:sldMk cId="1476561649" sldId="257"/>
            <ac:spMk id="14" creationId="{DD0D3E7A-8DF6-4A78-A03C-86AD697468BE}"/>
          </ac:spMkLst>
        </pc:spChg>
        <pc:picChg chg="add mod">
          <ac:chgData name="Guest User" userId="" providerId="Windows Live" clId="Web-{86B36E4F-674E-46ED-B04F-6FFE8AB373DF}" dt="2021-04-18T04:56:24.021" v="26" actId="1076"/>
          <ac:picMkLst>
            <pc:docMk/>
            <pc:sldMk cId="1476561649" sldId="257"/>
            <ac:picMk id="2" creationId="{1D36F4E7-F4C4-4163-BC89-B621C1E36F2C}"/>
          </ac:picMkLst>
        </pc:picChg>
      </pc:sldChg>
      <pc:sldChg chg="modSp addAnim modAnim">
        <pc:chgData name="Guest User" userId="" providerId="Windows Live" clId="Web-{86B36E4F-674E-46ED-B04F-6FFE8AB373DF}" dt="2021-04-18T04:53:53.925" v="20" actId="1076"/>
        <pc:sldMkLst>
          <pc:docMk/>
          <pc:sldMk cId="3552649762" sldId="258"/>
        </pc:sldMkLst>
        <pc:spChg chg="mod">
          <ac:chgData name="Guest User" userId="" providerId="Windows Live" clId="Web-{86B36E4F-674E-46ED-B04F-6FFE8AB373DF}" dt="2021-04-18T04:50:30.515" v="9" actId="1076"/>
          <ac:spMkLst>
            <pc:docMk/>
            <pc:sldMk cId="3552649762" sldId="258"/>
            <ac:spMk id="4" creationId="{7ECB1112-5031-46EF-9864-E3D83B2B7CA2}"/>
          </ac:spMkLst>
        </pc:spChg>
        <pc:spChg chg="mod">
          <ac:chgData name="Guest User" userId="" providerId="Windows Live" clId="Web-{86B36E4F-674E-46ED-B04F-6FFE8AB373DF}" dt="2021-04-18T04:53:53.925" v="20" actId="1076"/>
          <ac:spMkLst>
            <pc:docMk/>
            <pc:sldMk cId="3552649762" sldId="258"/>
            <ac:spMk id="5" creationId="{87B3873A-D1B9-442A-A23B-73AC49372D0B}"/>
          </ac:spMkLst>
        </pc:spChg>
      </pc:sldChg>
      <pc:sldChg chg="modSp">
        <pc:chgData name="Guest User" userId="" providerId="Windows Live" clId="Web-{86B36E4F-674E-46ED-B04F-6FFE8AB373DF}" dt="2021-04-18T04:57:52.132" v="34" actId="20577"/>
        <pc:sldMkLst>
          <pc:docMk/>
          <pc:sldMk cId="79940472" sldId="259"/>
        </pc:sldMkLst>
        <pc:spChg chg="mod">
          <ac:chgData name="Guest User" userId="" providerId="Windows Live" clId="Web-{86B36E4F-674E-46ED-B04F-6FFE8AB373DF}" dt="2021-04-18T04:57:52.132" v="34" actId="20577"/>
          <ac:spMkLst>
            <pc:docMk/>
            <pc:sldMk cId="79940472" sldId="259"/>
            <ac:spMk id="5" creationId="{954457D8-A1C7-4742-97E1-4F1CFCC7CE77}"/>
          </ac:spMkLst>
        </pc:spChg>
      </pc:sldChg>
      <pc:sldChg chg="modSp addAnim modAnim">
        <pc:chgData name="Guest User" userId="" providerId="Windows Live" clId="Web-{86B36E4F-674E-46ED-B04F-6FFE8AB373DF}" dt="2021-04-18T04:50:08.671" v="6"/>
        <pc:sldMkLst>
          <pc:docMk/>
          <pc:sldMk cId="3539690561" sldId="260"/>
        </pc:sldMkLst>
        <pc:spChg chg="mod">
          <ac:chgData name="Guest User" userId="" providerId="Windows Live" clId="Web-{86B36E4F-674E-46ED-B04F-6FFE8AB373DF}" dt="2021-04-18T04:49:59.983" v="4" actId="20577"/>
          <ac:spMkLst>
            <pc:docMk/>
            <pc:sldMk cId="3539690561" sldId="260"/>
            <ac:spMk id="5" creationId="{43F49848-DA90-41E9-91B3-7EE33D97E062}"/>
          </ac:spMkLst>
        </pc:spChg>
      </pc:sldChg>
      <pc:sldChg chg="modSp">
        <pc:chgData name="Guest User" userId="" providerId="Windows Live" clId="Web-{86B36E4F-674E-46ED-B04F-6FFE8AB373DF}" dt="2021-04-18T04:51:27.703" v="16" actId="14100"/>
        <pc:sldMkLst>
          <pc:docMk/>
          <pc:sldMk cId="790777473" sldId="261"/>
        </pc:sldMkLst>
        <pc:picChg chg="mod">
          <ac:chgData name="Guest User" userId="" providerId="Windows Live" clId="Web-{86B36E4F-674E-46ED-B04F-6FFE8AB373DF}" dt="2021-04-18T04:51:27.703" v="16" actId="14100"/>
          <ac:picMkLst>
            <pc:docMk/>
            <pc:sldMk cId="790777473" sldId="261"/>
            <ac:picMk id="4" creationId="{6E68E216-3DC5-48F0-9766-CF362CD38C17}"/>
          </ac:picMkLst>
        </pc:picChg>
      </pc:sldChg>
      <pc:sldChg chg="modSp">
        <pc:chgData name="Guest User" userId="" providerId="Windows Live" clId="Web-{86B36E4F-674E-46ED-B04F-6FFE8AB373DF}" dt="2021-04-18T04:51:30.641" v="19" actId="20577"/>
        <pc:sldMkLst>
          <pc:docMk/>
          <pc:sldMk cId="3935826419" sldId="262"/>
        </pc:sldMkLst>
        <pc:spChg chg="mod">
          <ac:chgData name="Guest User" userId="" providerId="Windows Live" clId="Web-{86B36E4F-674E-46ED-B04F-6FFE8AB373DF}" dt="2021-04-18T04:51:30.641" v="19" actId="20577"/>
          <ac:spMkLst>
            <pc:docMk/>
            <pc:sldMk cId="3935826419" sldId="262"/>
            <ac:spMk id="7" creationId="{7450C905-DF89-48A8-861E-863E1939E81D}"/>
          </ac:spMkLst>
        </pc:spChg>
      </pc:sldChg>
    </pc:docChg>
  </pc:docChgLst>
  <pc:docChgLst>
    <pc:chgData name="Ma Hồng Đức" userId="d14a2d58af0b1a69" providerId="Windows Live" clId="Web-{A02D8BEF-CAD9-459E-85DB-AC5078529F40}"/>
    <pc:docChg chg="addSld delSld modSld sldOrd addMainMaster delMainMaster">
      <pc:chgData name="Ma Hồng Đức" userId="d14a2d58af0b1a69" providerId="Windows Live" clId="Web-{A02D8BEF-CAD9-459E-85DB-AC5078529F40}" dt="2021-04-18T02:35:33.996" v="865"/>
      <pc:docMkLst>
        <pc:docMk/>
      </pc:docMkLst>
      <pc:sldChg chg="addSp delSp modSp mod modTransition setBg modClrScheme chgLayout">
        <pc:chgData name="Ma Hồng Đức" userId="d14a2d58af0b1a69" providerId="Windows Live" clId="Web-{A02D8BEF-CAD9-459E-85DB-AC5078529F40}" dt="2021-04-18T02:34:06.461" v="844"/>
        <pc:sldMkLst>
          <pc:docMk/>
          <pc:sldMk cId="2567927505" sldId="256"/>
        </pc:sldMkLst>
        <pc:spChg chg="del mod">
          <ac:chgData name="Ma Hồng Đức" userId="d14a2d58af0b1a69" providerId="Windows Live" clId="Web-{A02D8BEF-CAD9-459E-85DB-AC5078529F40}" dt="2021-04-18T01:48:42.758" v="4"/>
          <ac:spMkLst>
            <pc:docMk/>
            <pc:sldMk cId="2567927505" sldId="256"/>
            <ac:spMk id="2" creationId="{00000000-0000-0000-0000-000000000000}"/>
          </ac:spMkLst>
        </pc:spChg>
        <pc:spChg chg="del mod">
          <ac:chgData name="Ma Hồng Đức" userId="d14a2d58af0b1a69" providerId="Windows Live" clId="Web-{A02D8BEF-CAD9-459E-85DB-AC5078529F40}" dt="2021-04-18T01:48:35.085" v="2"/>
          <ac:spMkLst>
            <pc:docMk/>
            <pc:sldMk cId="2567927505" sldId="256"/>
            <ac:spMk id="3" creationId="{00000000-0000-0000-0000-000000000000}"/>
          </ac:spMkLst>
        </pc:spChg>
        <pc:spChg chg="add mod">
          <ac:chgData name="Ma Hồng Đức" userId="d14a2d58af0b1a69" providerId="Windows Live" clId="Web-{A02D8BEF-CAD9-459E-85DB-AC5078529F40}" dt="2021-04-18T01:51:29.876" v="84" actId="20577"/>
          <ac:spMkLst>
            <pc:docMk/>
            <pc:sldMk cId="2567927505" sldId="256"/>
            <ac:spMk id="5" creationId="{88B4FBC1-7996-4C6E-850E-50FBF8A96406}"/>
          </ac:spMkLst>
        </pc:spChg>
        <pc:spChg chg="add mod">
          <ac:chgData name="Ma Hồng Đức" userId="d14a2d58af0b1a69" providerId="Windows Live" clId="Web-{A02D8BEF-CAD9-459E-85DB-AC5078529F40}" dt="2021-04-18T01:56:56.940" v="153" actId="20577"/>
          <ac:spMkLst>
            <pc:docMk/>
            <pc:sldMk cId="2567927505" sldId="256"/>
            <ac:spMk id="7" creationId="{E65F0736-DF50-4F9A-B277-E7290C4C83E8}"/>
          </ac:spMkLst>
        </pc:spChg>
        <pc:spChg chg="add del mod">
          <ac:chgData name="Ma Hồng Đức" userId="d14a2d58af0b1a69" providerId="Windows Live" clId="Web-{A02D8BEF-CAD9-459E-85DB-AC5078529F40}" dt="2021-04-18T02:02:32.957" v="157"/>
          <ac:spMkLst>
            <pc:docMk/>
            <pc:sldMk cId="2567927505" sldId="256"/>
            <ac:spMk id="8" creationId="{5CB6E860-E8FF-4BBD-BDE0-526726632DA1}"/>
          </ac:spMkLst>
        </pc:spChg>
        <pc:spChg chg="add">
          <ac:chgData name="Ma Hồng Đức" userId="d14a2d58af0b1a69" providerId="Windows Live" clId="Web-{A02D8BEF-CAD9-459E-85DB-AC5078529F40}" dt="2021-04-18T01:48:21.131" v="0"/>
          <ac:spMkLst>
            <pc:docMk/>
            <pc:sldMk cId="2567927505" sldId="256"/>
            <ac:spMk id="9" creationId="{612E369B-5272-4644-973E-2039918BD628}"/>
          </ac:spMkLst>
        </pc:spChg>
        <pc:spChg chg="add">
          <ac:chgData name="Ma Hồng Đức" userId="d14a2d58af0b1a69" providerId="Windows Live" clId="Web-{A02D8BEF-CAD9-459E-85DB-AC5078529F40}" dt="2021-04-18T01:48:21.131" v="0"/>
          <ac:spMkLst>
            <pc:docMk/>
            <pc:sldMk cId="2567927505" sldId="256"/>
            <ac:spMk id="11" creationId="{080220E3-B484-45C4-87BC-D7A63CE3FD98}"/>
          </ac:spMkLst>
        </pc:spChg>
        <pc:spChg chg="add del mod">
          <ac:chgData name="Ma Hồng Đức" userId="d14a2d58af0b1a69" providerId="Windows Live" clId="Web-{A02D8BEF-CAD9-459E-85DB-AC5078529F40}" dt="2021-04-18T02:03:34.523" v="171"/>
          <ac:spMkLst>
            <pc:docMk/>
            <pc:sldMk cId="2567927505" sldId="256"/>
            <ac:spMk id="12" creationId="{C0AE3BC9-1FD4-4484-9784-6CB0E2BADD8D}"/>
          </ac:spMkLst>
        </pc:spChg>
        <pc:picChg chg="add">
          <ac:chgData name="Ma Hồng Đức" userId="d14a2d58af0b1a69" providerId="Windows Live" clId="Web-{A02D8BEF-CAD9-459E-85DB-AC5078529F40}" dt="2021-04-18T01:48:21.131" v="0"/>
          <ac:picMkLst>
            <pc:docMk/>
            <pc:sldMk cId="2567927505" sldId="256"/>
            <ac:picMk id="4" creationId="{5E03E275-0011-4B4B-8506-75EDE6CC8DAF}"/>
          </ac:picMkLst>
        </pc:picChg>
        <pc:picChg chg="add del mod">
          <ac:chgData name="Ma Hồng Đức" userId="d14a2d58af0b1a69" providerId="Windows Live" clId="Web-{A02D8BEF-CAD9-459E-85DB-AC5078529F40}" dt="2021-04-18T01:49:10.384" v="10"/>
          <ac:picMkLst>
            <pc:docMk/>
            <pc:sldMk cId="2567927505" sldId="256"/>
            <ac:picMk id="6" creationId="{CF1D9F7C-E078-4609-B221-B56C7BF92360}"/>
          </ac:picMkLst>
        </pc:picChg>
        <pc:picChg chg="add del mod">
          <ac:chgData name="Ma Hồng Đức" userId="d14a2d58af0b1a69" providerId="Windows Live" clId="Web-{A02D8BEF-CAD9-459E-85DB-AC5078529F40}" dt="2021-04-18T02:03:25.945" v="168"/>
          <ac:picMkLst>
            <pc:docMk/>
            <pc:sldMk cId="2567927505" sldId="256"/>
            <ac:picMk id="10" creationId="{42684B0D-E74E-48C9-A255-EE65EDAF0166}"/>
          </ac:picMkLst>
        </pc:picChg>
      </pc:sldChg>
      <pc:sldChg chg="addSp delSp modSp new modTransition addAnim modAnim">
        <pc:chgData name="Ma Hồng Đức" userId="d14a2d58af0b1a69" providerId="Windows Live" clId="Web-{A02D8BEF-CAD9-459E-85DB-AC5078529F40}" dt="2021-04-18T02:34:51.557" v="853"/>
        <pc:sldMkLst>
          <pc:docMk/>
          <pc:sldMk cId="1476561649" sldId="257"/>
        </pc:sldMkLst>
        <pc:spChg chg="del">
          <ac:chgData name="Ma Hồng Đức" userId="d14a2d58af0b1a69" providerId="Windows Live" clId="Web-{A02D8BEF-CAD9-459E-85DB-AC5078529F40}" dt="2021-04-18T02:03:43.164" v="173"/>
          <ac:spMkLst>
            <pc:docMk/>
            <pc:sldMk cId="1476561649" sldId="257"/>
            <ac:spMk id="2" creationId="{D06AF5BF-FB42-4AD3-923B-6DDE5A626381}"/>
          </ac:spMkLst>
        </pc:spChg>
        <pc:spChg chg="del">
          <ac:chgData name="Ma Hồng Đức" userId="d14a2d58af0b1a69" providerId="Windows Live" clId="Web-{A02D8BEF-CAD9-459E-85DB-AC5078529F40}" dt="2021-04-18T02:03:45.071" v="174"/>
          <ac:spMkLst>
            <pc:docMk/>
            <pc:sldMk cId="1476561649" sldId="257"/>
            <ac:spMk id="3" creationId="{CA5C9037-FC7E-435B-882E-42609AD75EE3}"/>
          </ac:spMkLst>
        </pc:spChg>
        <pc:spChg chg="add mod">
          <ac:chgData name="Ma Hồng Đức" userId="d14a2d58af0b1a69" providerId="Windows Live" clId="Web-{A02D8BEF-CAD9-459E-85DB-AC5078529F40}" dt="2021-04-18T02:04:35.589" v="205" actId="14100"/>
          <ac:spMkLst>
            <pc:docMk/>
            <pc:sldMk cId="1476561649" sldId="257"/>
            <ac:spMk id="4" creationId="{B5929B89-4BB4-4715-990E-4F3C97B5853E}"/>
          </ac:spMkLst>
        </pc:spChg>
        <pc:spChg chg="add mod">
          <ac:chgData name="Ma Hồng Đức" userId="d14a2d58af0b1a69" providerId="Windows Live" clId="Web-{A02D8BEF-CAD9-459E-85DB-AC5078529F40}" dt="2021-04-18T02:08:16.131" v="331" actId="14100"/>
          <ac:spMkLst>
            <pc:docMk/>
            <pc:sldMk cId="1476561649" sldId="257"/>
            <ac:spMk id="5" creationId="{F486CB40-CE73-4BE4-9C98-C6614D2BE9C6}"/>
          </ac:spMkLst>
        </pc:spChg>
        <pc:picChg chg="add del mod">
          <ac:chgData name="Ma Hồng Đức" userId="d14a2d58af0b1a69" providerId="Windows Live" clId="Web-{A02D8BEF-CAD9-459E-85DB-AC5078529F40}" dt="2021-04-18T02:22:40.769" v="574"/>
          <ac:picMkLst>
            <pc:docMk/>
            <pc:sldMk cId="1476561649" sldId="257"/>
            <ac:picMk id="6" creationId="{550DAF1C-DCE8-44F9-9FBC-E41073E82666}"/>
          </ac:picMkLst>
        </pc:picChg>
      </pc:sldChg>
      <pc:sldChg chg="addSp delSp modSp new modTransition addAnim modAnim">
        <pc:chgData name="Ma Hồng Đức" userId="d14a2d58af0b1a69" providerId="Windows Live" clId="Web-{A02D8BEF-CAD9-459E-85DB-AC5078529F40}" dt="2021-04-18T02:34:58.291" v="857"/>
        <pc:sldMkLst>
          <pc:docMk/>
          <pc:sldMk cId="3552649762" sldId="258"/>
        </pc:sldMkLst>
        <pc:spChg chg="del">
          <ac:chgData name="Ma Hồng Đức" userId="d14a2d58af0b1a69" providerId="Windows Live" clId="Web-{A02D8BEF-CAD9-459E-85DB-AC5078529F40}" dt="2021-04-18T02:10:09.356" v="333"/>
          <ac:spMkLst>
            <pc:docMk/>
            <pc:sldMk cId="3552649762" sldId="258"/>
            <ac:spMk id="2" creationId="{25027CA1-1CCE-4467-AA9C-A25D5E53DEBF}"/>
          </ac:spMkLst>
        </pc:spChg>
        <pc:spChg chg="del">
          <ac:chgData name="Ma Hồng Đức" userId="d14a2d58af0b1a69" providerId="Windows Live" clId="Web-{A02D8BEF-CAD9-459E-85DB-AC5078529F40}" dt="2021-04-18T02:10:10.403" v="334"/>
          <ac:spMkLst>
            <pc:docMk/>
            <pc:sldMk cId="3552649762" sldId="258"/>
            <ac:spMk id="3" creationId="{9DF7BBB9-EAF8-4B6D-A2C2-A007B5AD40F0}"/>
          </ac:spMkLst>
        </pc:spChg>
        <pc:spChg chg="add mod">
          <ac:chgData name="Ma Hồng Đức" userId="d14a2d58af0b1a69" providerId="Windows Live" clId="Web-{A02D8BEF-CAD9-459E-85DB-AC5078529F40}" dt="2021-04-18T02:11:29.797" v="387" actId="20577"/>
          <ac:spMkLst>
            <pc:docMk/>
            <pc:sldMk cId="3552649762" sldId="258"/>
            <ac:spMk id="4" creationId="{7ECB1112-5031-46EF-9864-E3D83B2B7CA2}"/>
          </ac:spMkLst>
        </pc:spChg>
        <pc:spChg chg="add mod">
          <ac:chgData name="Ma Hồng Đức" userId="d14a2d58af0b1a69" providerId="Windows Live" clId="Web-{A02D8BEF-CAD9-459E-85DB-AC5078529F40}" dt="2021-04-18T02:14:21.431" v="428" actId="1076"/>
          <ac:spMkLst>
            <pc:docMk/>
            <pc:sldMk cId="3552649762" sldId="258"/>
            <ac:spMk id="5" creationId="{87B3873A-D1B9-442A-A23B-73AC49372D0B}"/>
          </ac:spMkLst>
        </pc:spChg>
        <pc:spChg chg="add mod">
          <ac:chgData name="Ma Hồng Đức" userId="d14a2d58af0b1a69" providerId="Windows Live" clId="Web-{A02D8BEF-CAD9-459E-85DB-AC5078529F40}" dt="2021-04-18T02:15:26.310" v="442" actId="1076"/>
          <ac:spMkLst>
            <pc:docMk/>
            <pc:sldMk cId="3552649762" sldId="258"/>
            <ac:spMk id="6" creationId="{8D372306-A9D7-435D-B67D-41D4CD9D2714}"/>
          </ac:spMkLst>
        </pc:spChg>
      </pc:sldChg>
      <pc:sldChg chg="addSp delSp modSp new modTransition addAnim modAnim">
        <pc:chgData name="Ma Hồng Đức" userId="d14a2d58af0b1a69" providerId="Windows Live" clId="Web-{A02D8BEF-CAD9-459E-85DB-AC5078529F40}" dt="2021-04-18T02:35:25.824" v="864"/>
        <pc:sldMkLst>
          <pc:docMk/>
          <pc:sldMk cId="79940472" sldId="259"/>
        </pc:sldMkLst>
        <pc:spChg chg="del">
          <ac:chgData name="Ma Hồng Đức" userId="d14a2d58af0b1a69" providerId="Windows Live" clId="Web-{A02D8BEF-CAD9-459E-85DB-AC5078529F40}" dt="2021-04-18T02:16:14.093" v="444"/>
          <ac:spMkLst>
            <pc:docMk/>
            <pc:sldMk cId="79940472" sldId="259"/>
            <ac:spMk id="2" creationId="{85A415EB-4303-4102-A881-F9E6F10CEF6E}"/>
          </ac:spMkLst>
        </pc:spChg>
        <pc:spChg chg="del">
          <ac:chgData name="Ma Hồng Đức" userId="d14a2d58af0b1a69" providerId="Windows Live" clId="Web-{A02D8BEF-CAD9-459E-85DB-AC5078529F40}" dt="2021-04-18T02:16:15.047" v="445"/>
          <ac:spMkLst>
            <pc:docMk/>
            <pc:sldMk cId="79940472" sldId="259"/>
            <ac:spMk id="3" creationId="{EA6EF472-B5C6-4770-BBB7-084D70E52175}"/>
          </ac:spMkLst>
        </pc:spChg>
        <pc:spChg chg="add mod">
          <ac:chgData name="Ma Hồng Đức" userId="d14a2d58af0b1a69" providerId="Windows Live" clId="Web-{A02D8BEF-CAD9-459E-85DB-AC5078529F40}" dt="2021-04-18T02:17:50.520" v="481" actId="1076"/>
          <ac:spMkLst>
            <pc:docMk/>
            <pc:sldMk cId="79940472" sldId="259"/>
            <ac:spMk id="4" creationId="{7E9F51FF-34AC-4362-9474-93884B35682C}"/>
          </ac:spMkLst>
        </pc:spChg>
        <pc:spChg chg="add mod">
          <ac:chgData name="Ma Hồng Đức" userId="d14a2d58af0b1a69" providerId="Windows Live" clId="Web-{A02D8BEF-CAD9-459E-85DB-AC5078529F40}" dt="2021-04-18T02:18:32.319" v="486" actId="14100"/>
          <ac:spMkLst>
            <pc:docMk/>
            <pc:sldMk cId="79940472" sldId="259"/>
            <ac:spMk id="5" creationId="{954457D8-A1C7-4742-97E1-4F1CFCC7CE77}"/>
          </ac:spMkLst>
        </pc:spChg>
      </pc:sldChg>
      <pc:sldChg chg="addSp delSp modSp new mod ord modTransition setBg addAnim delAnim modAnim">
        <pc:chgData name="Ma Hồng Đức" userId="d14a2d58af0b1a69" providerId="Windows Live" clId="Web-{A02D8BEF-CAD9-459E-85DB-AC5078529F40}" dt="2021-04-18T02:35:13.417" v="859"/>
        <pc:sldMkLst>
          <pc:docMk/>
          <pc:sldMk cId="3539690561" sldId="260"/>
        </pc:sldMkLst>
        <pc:spChg chg="del">
          <ac:chgData name="Ma Hồng Đức" userId="d14a2d58af0b1a69" providerId="Windows Live" clId="Web-{A02D8BEF-CAD9-459E-85DB-AC5078529F40}" dt="2021-04-18T02:18:37.429" v="488"/>
          <ac:spMkLst>
            <pc:docMk/>
            <pc:sldMk cId="3539690561" sldId="260"/>
            <ac:spMk id="2" creationId="{E79FAB78-DA1E-4F46-B098-C920B906A8C4}"/>
          </ac:spMkLst>
        </pc:spChg>
        <pc:spChg chg="del">
          <ac:chgData name="Ma Hồng Đức" userId="d14a2d58af0b1a69" providerId="Windows Live" clId="Web-{A02D8BEF-CAD9-459E-85DB-AC5078529F40}" dt="2021-04-18T02:18:38.398" v="489"/>
          <ac:spMkLst>
            <pc:docMk/>
            <pc:sldMk cId="3539690561" sldId="260"/>
            <ac:spMk id="3" creationId="{6A3AC584-DEC2-4484-953A-99638319663A}"/>
          </ac:spMkLst>
        </pc:spChg>
        <pc:spChg chg="add mod">
          <ac:chgData name="Ma Hồng Đức" userId="d14a2d58af0b1a69" providerId="Windows Live" clId="Web-{A02D8BEF-CAD9-459E-85DB-AC5078529F40}" dt="2021-04-18T02:19:44.948" v="523"/>
          <ac:spMkLst>
            <pc:docMk/>
            <pc:sldMk cId="3539690561" sldId="260"/>
            <ac:spMk id="5" creationId="{43F49848-DA90-41E9-91B3-7EE33D97E062}"/>
          </ac:spMkLst>
        </pc:spChg>
        <pc:spChg chg="add">
          <ac:chgData name="Ma Hồng Đức" userId="d14a2d58af0b1a69" providerId="Windows Live" clId="Web-{A02D8BEF-CAD9-459E-85DB-AC5078529F40}" dt="2021-04-18T02:19:44.948" v="523"/>
          <ac:spMkLst>
            <pc:docMk/>
            <pc:sldMk cId="3539690561" sldId="260"/>
            <ac:spMk id="10" creationId="{AE192E3E-68A9-4F36-936C-1C8D0B9EF132}"/>
          </ac:spMkLst>
        </pc:spChg>
        <pc:spChg chg="add">
          <ac:chgData name="Ma Hồng Đức" userId="d14a2d58af0b1a69" providerId="Windows Live" clId="Web-{A02D8BEF-CAD9-459E-85DB-AC5078529F40}" dt="2021-04-18T02:19:44.948" v="523"/>
          <ac:spMkLst>
            <pc:docMk/>
            <pc:sldMk cId="3539690561" sldId="260"/>
            <ac:spMk id="12" creationId="{FDE3B669-D0C6-43C4-9D0E-ED152B12DA46}"/>
          </ac:spMkLst>
        </pc:spChg>
        <pc:spChg chg="add">
          <ac:chgData name="Ma Hồng Đức" userId="d14a2d58af0b1a69" providerId="Windows Live" clId="Web-{A02D8BEF-CAD9-459E-85DB-AC5078529F40}" dt="2021-04-18T02:19:44.948" v="523"/>
          <ac:spMkLst>
            <pc:docMk/>
            <pc:sldMk cId="3539690561" sldId="260"/>
            <ac:spMk id="14" creationId="{B75D9F35-775B-4B73-BBB6-176A2E0860DE}"/>
          </ac:spMkLst>
        </pc:spChg>
        <pc:picChg chg="add mod ord">
          <ac:chgData name="Ma Hồng Đức" userId="d14a2d58af0b1a69" providerId="Windows Live" clId="Web-{A02D8BEF-CAD9-459E-85DB-AC5078529F40}" dt="2021-04-18T02:19:44.948" v="523"/>
          <ac:picMkLst>
            <pc:docMk/>
            <pc:sldMk cId="3539690561" sldId="260"/>
            <ac:picMk id="4" creationId="{9BB49B44-21E0-4D4C-A714-EF6798A4DB87}"/>
          </ac:picMkLst>
        </pc:picChg>
      </pc:sldChg>
      <pc:sldChg chg="addSp delSp modSp new mod setBg">
        <pc:chgData name="Ma Hồng Đức" userId="d14a2d58af0b1a69" providerId="Windows Live" clId="Web-{A02D8BEF-CAD9-459E-85DB-AC5078529F40}" dt="2021-04-18T02:35:33.996" v="865"/>
        <pc:sldMkLst>
          <pc:docMk/>
          <pc:sldMk cId="790777473" sldId="261"/>
        </pc:sldMkLst>
        <pc:spChg chg="del">
          <ac:chgData name="Ma Hồng Đức" userId="d14a2d58af0b1a69" providerId="Windows Live" clId="Web-{A02D8BEF-CAD9-459E-85DB-AC5078529F40}" dt="2021-04-18T02:19:57.449" v="526"/>
          <ac:spMkLst>
            <pc:docMk/>
            <pc:sldMk cId="790777473" sldId="261"/>
            <ac:spMk id="2" creationId="{43E1106B-EB39-4287-9890-63C1F55A9BB7}"/>
          </ac:spMkLst>
        </pc:spChg>
        <pc:spChg chg="del">
          <ac:chgData name="Ma Hồng Đức" userId="d14a2d58af0b1a69" providerId="Windows Live" clId="Web-{A02D8BEF-CAD9-459E-85DB-AC5078529F40}" dt="2021-04-18T02:19:58.636" v="527"/>
          <ac:spMkLst>
            <pc:docMk/>
            <pc:sldMk cId="790777473" sldId="261"/>
            <ac:spMk id="3" creationId="{AC7FDC07-D7AE-466D-B66F-CA7D6052D20D}"/>
          </ac:spMkLst>
        </pc:spChg>
        <pc:spChg chg="add del mod">
          <ac:chgData name="Ma Hồng Đức" userId="d14a2d58af0b1a69" providerId="Windows Live" clId="Web-{A02D8BEF-CAD9-459E-85DB-AC5078529F40}" dt="2021-04-18T02:21:23.922" v="568"/>
          <ac:spMkLst>
            <pc:docMk/>
            <pc:sldMk cId="790777473" sldId="261"/>
            <ac:spMk id="5" creationId="{A0B699E4-15E1-4007-A5BB-CB783531639F}"/>
          </ac:spMkLst>
        </pc:spChg>
        <pc:spChg chg="add del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9" creationId="{AE192E3E-68A9-4F36-936C-1C8D0B9EF132}"/>
          </ac:spMkLst>
        </pc:spChg>
        <pc:spChg chg="add del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11" creationId="{42672FEA-C1AC-4B4F-A17E-EBAA19E4C85E}"/>
          </ac:spMkLst>
        </pc:spChg>
        <pc:spChg chg="add del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13" creationId="{69641DCA-C5FD-4DDE-80D5-3B5D3C665B6D}"/>
          </ac:spMkLst>
        </pc:spChg>
        <pc:spChg chg="add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18" creationId="{AE192E3E-68A9-4F36-936C-1C8D0B9EF132}"/>
          </ac:spMkLst>
        </pc:spChg>
        <pc:spChg chg="add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20" creationId="{73EF4B0E-67CC-4A97-A440-82128A395534}"/>
          </ac:spMkLst>
        </pc:spChg>
        <pc:spChg chg="add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22" creationId="{19FC137C-7F97-41FA-86A1-2E01C3837498}"/>
          </ac:spMkLst>
        </pc:spChg>
        <pc:spChg chg="add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24" creationId="{1A7B0098-64CB-4CA2-913F-B6361A640629}"/>
          </ac:spMkLst>
        </pc:spChg>
        <pc:spChg chg="add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26" creationId="{F058BB3D-7B21-46A3-B0D6-AB9D1578D571}"/>
          </ac:spMkLst>
        </pc:spChg>
        <pc:spChg chg="add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28" creationId="{4D1D6B41-589D-4DD8-9A1B-34C4CF076DB4}"/>
          </ac:spMkLst>
        </pc:spChg>
        <pc:spChg chg="add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30" creationId="{AE55F008-418D-4A3D-9F43-E50DF4BA73AE}"/>
          </ac:spMkLst>
        </pc:spChg>
        <pc:spChg chg="add">
          <ac:chgData name="Ma Hồng Đức" userId="d14a2d58af0b1a69" providerId="Windows Live" clId="Web-{A02D8BEF-CAD9-459E-85DB-AC5078529F40}" dt="2021-04-18T02:35:33.996" v="865"/>
          <ac:spMkLst>
            <pc:docMk/>
            <pc:sldMk cId="790777473" sldId="261"/>
            <ac:spMk id="32" creationId="{B3A964CF-9B08-4310-A326-19181F9076E5}"/>
          </ac:spMkLst>
        </pc:spChg>
        <pc:picChg chg="add mod">
          <ac:chgData name="Ma Hồng Đức" userId="d14a2d58af0b1a69" providerId="Windows Live" clId="Web-{A02D8BEF-CAD9-459E-85DB-AC5078529F40}" dt="2021-04-18T02:35:33.996" v="865"/>
          <ac:picMkLst>
            <pc:docMk/>
            <pc:sldMk cId="790777473" sldId="261"/>
            <ac:picMk id="4" creationId="{6E68E216-3DC5-48F0-9766-CF362CD38C17}"/>
          </ac:picMkLst>
        </pc:picChg>
      </pc:sldChg>
      <pc:sldChg chg="addSp delSp modSp new mod modTransition setBg">
        <pc:chgData name="Ma Hồng Đức" userId="d14a2d58af0b1a69" providerId="Windows Live" clId="Web-{A02D8BEF-CAD9-459E-85DB-AC5078529F40}" dt="2021-04-18T02:34:35.572" v="849"/>
        <pc:sldMkLst>
          <pc:docMk/>
          <pc:sldMk cId="3935826419" sldId="262"/>
        </pc:sldMkLst>
        <pc:spChg chg="del">
          <ac:chgData name="Ma Hồng Đức" userId="d14a2d58af0b1a69" providerId="Windows Live" clId="Web-{A02D8BEF-CAD9-459E-85DB-AC5078529F40}" dt="2021-04-18T02:26:44.672" v="671"/>
          <ac:spMkLst>
            <pc:docMk/>
            <pc:sldMk cId="3935826419" sldId="262"/>
            <ac:spMk id="2" creationId="{0D079528-F44C-4097-9447-E4C74555C2C4}"/>
          </ac:spMkLst>
        </pc:spChg>
        <pc:spChg chg="del">
          <ac:chgData name="Ma Hồng Đức" userId="d14a2d58af0b1a69" providerId="Windows Live" clId="Web-{A02D8BEF-CAD9-459E-85DB-AC5078529F40}" dt="2021-04-18T02:26:47.001" v="672"/>
          <ac:spMkLst>
            <pc:docMk/>
            <pc:sldMk cId="3935826419" sldId="262"/>
            <ac:spMk id="3" creationId="{EBD710D8-8527-4CA5-A3DA-7484D36797A3}"/>
          </ac:spMkLst>
        </pc:spChg>
        <pc:spChg chg="add del mod">
          <ac:chgData name="Ma Hồng Đức" userId="d14a2d58af0b1a69" providerId="Windows Live" clId="Web-{A02D8BEF-CAD9-459E-85DB-AC5078529F40}" dt="2021-04-18T02:29:52.979" v="681"/>
          <ac:spMkLst>
            <pc:docMk/>
            <pc:sldMk cId="3935826419" sldId="262"/>
            <ac:spMk id="5" creationId="{6483EE04-497B-4581-B471-2DDCC7047354}"/>
          </ac:spMkLst>
        </pc:spChg>
        <pc:spChg chg="add mod ord">
          <ac:chgData name="Ma Hồng Đức" userId="d14a2d58af0b1a69" providerId="Windows Live" clId="Web-{A02D8BEF-CAD9-459E-85DB-AC5078529F40}" dt="2021-04-18T02:33:44.913" v="843" actId="14100"/>
          <ac:spMkLst>
            <pc:docMk/>
            <pc:sldMk cId="3935826419" sldId="262"/>
            <ac:spMk id="7" creationId="{7450C905-DF89-48A8-861E-863E1939E81D}"/>
          </ac:spMkLst>
        </pc:spChg>
        <pc:spChg chg="add del">
          <ac:chgData name="Ma Hồng Đức" userId="d14a2d58af0b1a69" providerId="Windows Live" clId="Web-{A02D8BEF-CAD9-459E-85DB-AC5078529F40}" dt="2021-04-18T02:33:20.193" v="835"/>
          <ac:spMkLst>
            <pc:docMk/>
            <pc:sldMk cId="3935826419" sldId="262"/>
            <ac:spMk id="12" creationId="{7DC12D2C-21A1-44CF-BA29-D0EE453AB701}"/>
          </ac:spMkLst>
        </pc:spChg>
        <pc:spChg chg="add del">
          <ac:chgData name="Ma Hồng Đức" userId="d14a2d58af0b1a69" providerId="Windows Live" clId="Web-{A02D8BEF-CAD9-459E-85DB-AC5078529F40}" dt="2021-04-18T02:33:20.193" v="835"/>
          <ac:spMkLst>
            <pc:docMk/>
            <pc:sldMk cId="3935826419" sldId="262"/>
            <ac:spMk id="14" creationId="{95598DD8-827C-48DB-AD4F-AEBB72483D50}"/>
          </ac:spMkLst>
        </pc:spChg>
        <pc:spChg chg="add del">
          <ac:chgData name="Ma Hồng Đức" userId="d14a2d58af0b1a69" providerId="Windows Live" clId="Web-{A02D8BEF-CAD9-459E-85DB-AC5078529F40}" dt="2021-04-18T02:33:20.193" v="835"/>
          <ac:spMkLst>
            <pc:docMk/>
            <pc:sldMk cId="3935826419" sldId="262"/>
            <ac:spMk id="16" creationId="{EB40E5E0-6677-497A-8E9D-E8575E276FA0}"/>
          </ac:spMkLst>
        </pc:spChg>
        <pc:spChg chg="add del">
          <ac:chgData name="Ma Hồng Đức" userId="d14a2d58af0b1a69" providerId="Windows Live" clId="Web-{A02D8BEF-CAD9-459E-85DB-AC5078529F40}" dt="2021-04-18T02:33:20.193" v="835"/>
          <ac:spMkLst>
            <pc:docMk/>
            <pc:sldMk cId="3935826419" sldId="262"/>
            <ac:spMk id="18" creationId="{AC46E49D-1D37-455E-BDA2-28DAF3721470}"/>
          </ac:spMkLst>
        </pc:spChg>
        <pc:spChg chg="add">
          <ac:chgData name="Ma Hồng Đức" userId="d14a2d58af0b1a69" providerId="Windows Live" clId="Web-{A02D8BEF-CAD9-459E-85DB-AC5078529F40}" dt="2021-04-18T02:33:20.193" v="835"/>
          <ac:spMkLst>
            <pc:docMk/>
            <pc:sldMk cId="3935826419" sldId="262"/>
            <ac:spMk id="23" creationId="{D5B34AD0-B80E-4F9E-82B7-C26FEF807500}"/>
          </ac:spMkLst>
        </pc:spChg>
        <pc:spChg chg="add">
          <ac:chgData name="Ma Hồng Đức" userId="d14a2d58af0b1a69" providerId="Windows Live" clId="Web-{A02D8BEF-CAD9-459E-85DB-AC5078529F40}" dt="2021-04-18T02:33:20.193" v="835"/>
          <ac:spMkLst>
            <pc:docMk/>
            <pc:sldMk cId="3935826419" sldId="262"/>
            <ac:spMk id="25" creationId="{AAB0282D-040F-4D15-B2AC-5BBC8A91D0D7}"/>
          </ac:spMkLst>
        </pc:spChg>
        <pc:picChg chg="add del mod">
          <ac:chgData name="Ma Hồng Đức" userId="d14a2d58af0b1a69" providerId="Windows Live" clId="Web-{A02D8BEF-CAD9-459E-85DB-AC5078529F40}" dt="2021-04-18T02:28:56.570" v="677"/>
          <ac:picMkLst>
            <pc:docMk/>
            <pc:sldMk cId="3935826419" sldId="262"/>
            <ac:picMk id="4" creationId="{CD854DA1-D98F-408F-A0D9-3EC59587592F}"/>
          </ac:picMkLst>
        </pc:picChg>
        <pc:picChg chg="add mod">
          <ac:chgData name="Ma Hồng Đức" userId="d14a2d58af0b1a69" providerId="Windows Live" clId="Web-{A02D8BEF-CAD9-459E-85DB-AC5078529F40}" dt="2021-04-18T02:33:20.193" v="835"/>
          <ac:picMkLst>
            <pc:docMk/>
            <pc:sldMk cId="3935826419" sldId="262"/>
            <ac:picMk id="6" creationId="{BB7D41DE-1E65-49F4-96F8-EF95F74AB1EB}"/>
          </ac:picMkLst>
        </pc:picChg>
        <pc:picChg chg="add mod">
          <ac:chgData name="Ma Hồng Đức" userId="d14a2d58af0b1a69" providerId="Windows Live" clId="Web-{A02D8BEF-CAD9-459E-85DB-AC5078529F40}" dt="2021-04-18T02:33:20.193" v="835"/>
          <ac:picMkLst>
            <pc:docMk/>
            <pc:sldMk cId="3935826419" sldId="262"/>
            <ac:picMk id="8" creationId="{3A31050F-17EE-4ACE-8C42-3B0BF2EEC2E5}"/>
          </ac:picMkLst>
        </pc:picChg>
      </pc:sldChg>
      <pc:sldChg chg="addSp delSp modSp new del mod setBg">
        <pc:chgData name="Ma Hồng Đức" userId="d14a2d58af0b1a69" providerId="Windows Live" clId="Web-{A02D8BEF-CAD9-459E-85DB-AC5078529F40}" dt="2021-04-18T02:26:16.718" v="669"/>
        <pc:sldMkLst>
          <pc:docMk/>
          <pc:sldMk cId="4098928684" sldId="262"/>
        </pc:sldMkLst>
        <pc:spChg chg="del">
          <ac:chgData name="Ma Hồng Đức" userId="d14a2d58af0b1a69" providerId="Windows Live" clId="Web-{A02D8BEF-CAD9-459E-85DB-AC5078529F40}" dt="2021-04-18T02:23:34.866" v="576"/>
          <ac:spMkLst>
            <pc:docMk/>
            <pc:sldMk cId="4098928684" sldId="262"/>
            <ac:spMk id="2" creationId="{2C2DAA3F-9C8F-4342-B38C-411AD47CFB1E}"/>
          </ac:spMkLst>
        </pc:spChg>
        <pc:spChg chg="del">
          <ac:chgData name="Ma Hồng Đức" userId="d14a2d58af0b1a69" providerId="Windows Live" clId="Web-{A02D8BEF-CAD9-459E-85DB-AC5078529F40}" dt="2021-04-18T02:23:35.897" v="577"/>
          <ac:spMkLst>
            <pc:docMk/>
            <pc:sldMk cId="4098928684" sldId="262"/>
            <ac:spMk id="3" creationId="{4FCB9AAD-4837-40D4-A0B2-08D7A138A62C}"/>
          </ac:spMkLst>
        </pc:spChg>
        <pc:spChg chg="add del mod">
          <ac:chgData name="Ma Hồng Đức" userId="d14a2d58af0b1a69" providerId="Windows Live" clId="Web-{A02D8BEF-CAD9-459E-85DB-AC5078529F40}" dt="2021-04-18T02:26:00.733" v="667"/>
          <ac:spMkLst>
            <pc:docMk/>
            <pc:sldMk cId="4098928684" sldId="262"/>
            <ac:spMk id="4" creationId="{A3182D93-AD90-4B6F-99AF-6262EE66D804}"/>
          </ac:spMkLst>
        </pc:spChg>
        <pc:spChg chg="add">
          <ac:chgData name="Ma Hồng Đức" userId="d14a2d58af0b1a69" providerId="Windows Live" clId="Web-{A02D8BEF-CAD9-459E-85DB-AC5078529F40}" dt="2021-04-18T02:26:00.733" v="667"/>
          <ac:spMkLst>
            <pc:docMk/>
            <pc:sldMk cId="4098928684" sldId="262"/>
            <ac:spMk id="10" creationId="{AA1951E2-8F97-4C6F-9735-8234E367F48B}"/>
          </ac:spMkLst>
        </pc:spChg>
        <pc:spChg chg="add">
          <ac:chgData name="Ma Hồng Đức" userId="d14a2d58af0b1a69" providerId="Windows Live" clId="Web-{A02D8BEF-CAD9-459E-85DB-AC5078529F40}" dt="2021-04-18T02:26:00.733" v="667"/>
          <ac:spMkLst>
            <pc:docMk/>
            <pc:sldMk cId="4098928684" sldId="262"/>
            <ac:spMk id="12" creationId="{02FF53E3-0DDC-4270-9698-6F5D68343F55}"/>
          </ac:spMkLst>
        </pc:spChg>
        <pc:graphicFrameChg chg="add mod">
          <ac:chgData name="Ma Hồng Đức" userId="d14a2d58af0b1a69" providerId="Windows Live" clId="Web-{A02D8BEF-CAD9-459E-85DB-AC5078529F40}" dt="2021-04-18T02:26:06.717" v="668" actId="1076"/>
          <ac:graphicFrameMkLst>
            <pc:docMk/>
            <pc:sldMk cId="4098928684" sldId="262"/>
            <ac:graphicFrameMk id="6" creationId="{5398B54D-AEEF-43B3-91B5-8E3B5043E9CC}"/>
          </ac:graphicFrameMkLst>
        </pc:graphicFrameChg>
        <pc:picChg chg="add del mod">
          <ac:chgData name="Ma Hồng Đức" userId="d14a2d58af0b1a69" providerId="Windows Live" clId="Web-{A02D8BEF-CAD9-459E-85DB-AC5078529F40}" dt="2021-04-18T02:25:55.982" v="666"/>
          <ac:picMkLst>
            <pc:docMk/>
            <pc:sldMk cId="4098928684" sldId="262"/>
            <ac:picMk id="5" creationId="{EF30F510-747A-49DE-AB7A-A366FAAA9108}"/>
          </ac:picMkLst>
        </pc:picChg>
      </pc:sldChg>
      <pc:sldMasterChg chg="del delSldLayout">
        <pc:chgData name="Ma Hồng Đức" userId="d14a2d58af0b1a69" providerId="Windows Live" clId="Web-{A02D8BEF-CAD9-459E-85DB-AC5078529F40}" dt="2021-04-18T01:48:21.131" v="0"/>
        <pc:sldMasterMkLst>
          <pc:docMk/>
          <pc:sldMasterMk cId="3336428944" sldId="2147483648"/>
        </pc:sldMasterMkLst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3177509059" sldId="2147483649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4273931299" sldId="2147483650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3239344926" sldId="2147483651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71434891" sldId="2147483652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1695300783" sldId="2147483653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3013401316" sldId="2147483654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1438579405" sldId="2147483655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638026129" sldId="2147483656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3860145272" sldId="2147483657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2447484624" sldId="2147483658"/>
          </pc:sldLayoutMkLst>
        </pc:sldLayoutChg>
        <pc:sldLayoutChg chg="del">
          <pc:chgData name="Ma Hồng Đức" userId="d14a2d58af0b1a69" providerId="Windows Live" clId="Web-{A02D8BEF-CAD9-459E-85DB-AC5078529F40}" dt="2021-04-18T01:48:21.131" v="0"/>
          <pc:sldLayoutMkLst>
            <pc:docMk/>
            <pc:sldMasterMk cId="3336428944" sldId="2147483648"/>
            <pc:sldLayoutMk cId="95000003" sldId="2147483659"/>
          </pc:sldLayoutMkLst>
        </pc:sldLayoutChg>
      </pc:sldMasterChg>
      <pc:sldMasterChg chg="add replId addSldLayout">
        <pc:chgData name="Ma Hồng Đức" userId="d14a2d58af0b1a69" providerId="Windows Live" clId="Web-{A02D8BEF-CAD9-459E-85DB-AC5078529F40}" dt="2021-04-18T01:48:21.131" v="0"/>
        <pc:sldMasterMkLst>
          <pc:docMk/>
          <pc:sldMasterMk cId="2504133422" sldId="2147483660"/>
        </pc:sldMasterMkLst>
        <pc:sldLayoutChg chg="ad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502256061" sldId="2147483661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1262300899" sldId="2147483662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4218750315" sldId="2147483663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1853071316" sldId="2147483664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2525248714" sldId="2147483665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1248712596" sldId="2147483666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3773040990" sldId="2147483667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3194048691" sldId="2147483668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2574971008" sldId="2147483669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2609871100" sldId="2147483670"/>
          </pc:sldLayoutMkLst>
        </pc:sldLayoutChg>
        <pc:sldLayoutChg chg="add replId">
          <pc:chgData name="Ma Hồng Đức" userId="d14a2d58af0b1a69" providerId="Windows Live" clId="Web-{A02D8BEF-CAD9-459E-85DB-AC5078529F40}" dt="2021-04-18T01:48:21.131" v="0"/>
          <pc:sldLayoutMkLst>
            <pc:docMk/>
            <pc:sldMasterMk cId="2504133422" sldId="2147483660"/>
            <pc:sldLayoutMk cId="2425937773" sldId="2147483671"/>
          </pc:sldLayoutMkLst>
        </pc:sldLayoutChg>
      </pc:sldMasterChg>
    </pc:docChg>
  </pc:docChgLst>
  <pc:docChgLst>
    <pc:chgData name="Người dùng Khách" providerId="Windows Live" clId="Web-{2980A972-FB3B-445C-9517-250D13672714}"/>
    <pc:docChg chg="modSld">
      <pc:chgData name="Người dùng Khách" userId="" providerId="Windows Live" clId="Web-{2980A972-FB3B-445C-9517-250D13672714}" dt="2021-04-22T15:01:09.325" v="0" actId="1076"/>
      <pc:docMkLst>
        <pc:docMk/>
      </pc:docMkLst>
      <pc:sldChg chg="modSp">
        <pc:chgData name="Người dùng Khách" userId="" providerId="Windows Live" clId="Web-{2980A972-FB3B-445C-9517-250D13672714}" dt="2021-04-22T15:01:09.325" v="0" actId="1076"/>
        <pc:sldMkLst>
          <pc:docMk/>
          <pc:sldMk cId="79940472" sldId="259"/>
        </pc:sldMkLst>
        <pc:spChg chg="mod">
          <ac:chgData name="Người dùng Khách" userId="" providerId="Windows Live" clId="Web-{2980A972-FB3B-445C-9517-250D13672714}" dt="2021-04-22T15:01:09.325" v="0" actId="1076"/>
          <ac:spMkLst>
            <pc:docMk/>
            <pc:sldMk cId="79940472" sldId="259"/>
            <ac:spMk id="5" creationId="{954457D8-A1C7-4742-97E1-4F1CFCC7CE7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0E7D67-0981-486F-88E8-8164DA09A05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FBC3BCAC-6996-4D22-963E-98FE57ACC35F}">
      <dgm:prSet phldrT="[Text]"/>
      <dgm:spPr/>
      <dgm:t>
        <a:bodyPr/>
        <a:lstStyle/>
        <a:p>
          <a:r>
            <a:rPr lang="vi-VN" dirty="0"/>
            <a:t>3</a:t>
          </a:r>
        </a:p>
      </dgm:t>
    </dgm:pt>
    <dgm:pt modelId="{B00EFC6A-C3F3-4DCE-9EE0-8D8AF9E2153E}" type="parTrans" cxnId="{0182DEFE-C86C-42A4-81FC-AAB9B661DE83}">
      <dgm:prSet/>
      <dgm:spPr/>
      <dgm:t>
        <a:bodyPr/>
        <a:lstStyle/>
        <a:p>
          <a:endParaRPr lang="vi-VN"/>
        </a:p>
      </dgm:t>
    </dgm:pt>
    <dgm:pt modelId="{753233F4-01E4-4491-B855-A74CC2BE3300}" type="sibTrans" cxnId="{0182DEFE-C86C-42A4-81FC-AAB9B661DE83}">
      <dgm:prSet/>
      <dgm:spPr/>
      <dgm:t>
        <a:bodyPr/>
        <a:lstStyle/>
        <a:p>
          <a:endParaRPr lang="vi-VN"/>
        </a:p>
      </dgm:t>
    </dgm:pt>
    <dgm:pt modelId="{226375CC-B8B5-4C81-8728-75FB141FF78A}">
      <dgm:prSet phldrT="[Text]"/>
      <dgm:spPr/>
      <dgm:t>
        <a:bodyPr/>
        <a:lstStyle/>
        <a:p>
          <a:r>
            <a:rPr lang="vi-VN" dirty="0"/>
            <a:t>Từ cơ quan đến cơ thể</a:t>
          </a:r>
        </a:p>
      </dgm:t>
    </dgm:pt>
    <dgm:pt modelId="{B081C7A4-5947-42EF-B674-4122F8766137}" type="parTrans" cxnId="{C40D201C-D9AE-4828-873A-73A22F5073C1}">
      <dgm:prSet/>
      <dgm:spPr/>
      <dgm:t>
        <a:bodyPr/>
        <a:lstStyle/>
        <a:p>
          <a:endParaRPr lang="vi-VN"/>
        </a:p>
      </dgm:t>
    </dgm:pt>
    <dgm:pt modelId="{6420CF62-7ABF-4A23-B3A0-3DB8E362F478}" type="sibTrans" cxnId="{C40D201C-D9AE-4828-873A-73A22F5073C1}">
      <dgm:prSet/>
      <dgm:spPr/>
      <dgm:t>
        <a:bodyPr/>
        <a:lstStyle/>
        <a:p>
          <a:endParaRPr lang="vi-VN"/>
        </a:p>
      </dgm:t>
    </dgm:pt>
    <dgm:pt modelId="{6BC9CC44-3634-4272-BFAB-153C08C2399D}" type="pres">
      <dgm:prSet presAssocID="{D90E7D67-0981-486F-88E8-8164DA09A05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5938A8-3FC6-473E-9BD5-3CA97F7E69BC}" type="pres">
      <dgm:prSet presAssocID="{FBC3BCAC-6996-4D22-963E-98FE57ACC35F}" presName="composite" presStyleCnt="0"/>
      <dgm:spPr/>
    </dgm:pt>
    <dgm:pt modelId="{356B1852-83C7-44C1-9597-B2A495F47E2D}" type="pres">
      <dgm:prSet presAssocID="{FBC3BCAC-6996-4D22-963E-98FE57ACC35F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23163-C92B-4F41-AAC8-E188174DA572}" type="pres">
      <dgm:prSet presAssocID="{FBC3BCAC-6996-4D22-963E-98FE57ACC35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731FFF-840B-40DD-B265-AE7684F4B255}" type="presOf" srcId="{FBC3BCAC-6996-4D22-963E-98FE57ACC35F}" destId="{356B1852-83C7-44C1-9597-B2A495F47E2D}" srcOrd="0" destOrd="0" presId="urn:microsoft.com/office/officeart/2005/8/layout/chevron2"/>
    <dgm:cxn modelId="{77F2759A-0925-41A1-BE56-E67D4EEC4385}" type="presOf" srcId="{D90E7D67-0981-486F-88E8-8164DA09A051}" destId="{6BC9CC44-3634-4272-BFAB-153C08C2399D}" srcOrd="0" destOrd="0" presId="urn:microsoft.com/office/officeart/2005/8/layout/chevron2"/>
    <dgm:cxn modelId="{C40D201C-D9AE-4828-873A-73A22F5073C1}" srcId="{FBC3BCAC-6996-4D22-963E-98FE57ACC35F}" destId="{226375CC-B8B5-4C81-8728-75FB141FF78A}" srcOrd="0" destOrd="0" parTransId="{B081C7A4-5947-42EF-B674-4122F8766137}" sibTransId="{6420CF62-7ABF-4A23-B3A0-3DB8E362F478}"/>
    <dgm:cxn modelId="{0182DEFE-C86C-42A4-81FC-AAB9B661DE83}" srcId="{D90E7D67-0981-486F-88E8-8164DA09A051}" destId="{FBC3BCAC-6996-4D22-963E-98FE57ACC35F}" srcOrd="0" destOrd="0" parTransId="{B00EFC6A-C3F3-4DCE-9EE0-8D8AF9E2153E}" sibTransId="{753233F4-01E4-4491-B855-A74CC2BE3300}"/>
    <dgm:cxn modelId="{2E76C50D-07F0-44D9-9C3A-B33B72D198AC}" type="presOf" srcId="{226375CC-B8B5-4C81-8728-75FB141FF78A}" destId="{3A823163-C92B-4F41-AAC8-E188174DA572}" srcOrd="0" destOrd="0" presId="urn:microsoft.com/office/officeart/2005/8/layout/chevron2"/>
    <dgm:cxn modelId="{AEBE94A2-6774-42BB-B720-596C20B8E931}" type="presParOf" srcId="{6BC9CC44-3634-4272-BFAB-153C08C2399D}" destId="{865938A8-3FC6-473E-9BD5-3CA97F7E69BC}" srcOrd="0" destOrd="0" presId="urn:microsoft.com/office/officeart/2005/8/layout/chevron2"/>
    <dgm:cxn modelId="{46BCD62E-7885-4EE7-86D0-11460C706A25}" type="presParOf" srcId="{865938A8-3FC6-473E-9BD5-3CA97F7E69BC}" destId="{356B1852-83C7-44C1-9597-B2A495F47E2D}" srcOrd="0" destOrd="0" presId="urn:microsoft.com/office/officeart/2005/8/layout/chevron2"/>
    <dgm:cxn modelId="{51930A32-5A69-4805-85F2-59F3FA0EE218}" type="presParOf" srcId="{865938A8-3FC6-473E-9BD5-3CA97F7E69BC}" destId="{3A823163-C92B-4F41-AAC8-E188174DA57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B1852-83C7-44C1-9597-B2A495F47E2D}">
      <dsp:nvSpPr>
        <dsp:cNvPr id="0" name=""/>
        <dsp:cNvSpPr/>
      </dsp:nvSpPr>
      <dsp:spPr>
        <a:xfrm rot="5400000">
          <a:off x="-378539" y="378539"/>
          <a:ext cx="2523597" cy="17665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5200" kern="1200" dirty="0"/>
            <a:t>3</a:t>
          </a:r>
        </a:p>
      </dsp:txBody>
      <dsp:txXfrm rot="-5400000">
        <a:off x="2" y="883258"/>
        <a:ext cx="1766517" cy="757080"/>
      </dsp:txXfrm>
    </dsp:sp>
    <dsp:sp modelId="{3A823163-C92B-4F41-AAC8-E188174DA572}">
      <dsp:nvSpPr>
        <dsp:cNvPr id="0" name=""/>
        <dsp:cNvSpPr/>
      </dsp:nvSpPr>
      <dsp:spPr>
        <a:xfrm rot="5400000">
          <a:off x="4983546" y="-3217028"/>
          <a:ext cx="1640338" cy="80743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34925" rIns="34925" bIns="34925" numCol="1" spcCol="1270" anchor="ctr" anchorCtr="0">
          <a:noAutofit/>
        </a:bodyPr>
        <a:lstStyle/>
        <a:p>
          <a:pPr marL="285750" lvl="1" indent="-285750" algn="l" defTabSz="2444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5500" kern="1200" dirty="0"/>
            <a:t>Từ cơ quan đến cơ thể</a:t>
          </a:r>
        </a:p>
      </dsp:txBody>
      <dsp:txXfrm rot="-5400000">
        <a:off x="1766518" y="80075"/>
        <a:ext cx="7994320" cy="1480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CB952-45F3-4BDA-85AD-CCF3F193E236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0D831-82E6-4377-8669-5775A54A8A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887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3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56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8"/>
          <p:cNvGrpSpPr/>
          <p:nvPr/>
        </p:nvGrpSpPr>
        <p:grpSpPr>
          <a:xfrm>
            <a:off x="0" y="-324557"/>
            <a:ext cx="12191984" cy="6847468"/>
            <a:chOff x="0" y="-243418"/>
            <a:chExt cx="9143988" cy="5135601"/>
          </a:xfrm>
        </p:grpSpPr>
        <p:sp>
          <p:nvSpPr>
            <p:cNvPr id="134" name="Google Shape;134;p8"/>
            <p:cNvSpPr/>
            <p:nvPr/>
          </p:nvSpPr>
          <p:spPr>
            <a:xfrm flipH="1">
              <a:off x="7534841" y="943011"/>
              <a:ext cx="1083100" cy="435540"/>
            </a:xfrm>
            <a:custGeom>
              <a:avLst/>
              <a:gdLst/>
              <a:ahLst/>
              <a:cxnLst/>
              <a:rect l="l" t="t" r="r" b="b"/>
              <a:pathLst>
                <a:path w="12407" h="4989" extrusionOk="0">
                  <a:moveTo>
                    <a:pt x="9102" y="163"/>
                  </a:moveTo>
                  <a:cubicBezTo>
                    <a:pt x="9212" y="163"/>
                    <a:pt x="9320" y="175"/>
                    <a:pt x="9425" y="201"/>
                  </a:cubicBezTo>
                  <a:cubicBezTo>
                    <a:pt x="10227" y="402"/>
                    <a:pt x="10803" y="1078"/>
                    <a:pt x="10828" y="1780"/>
                  </a:cubicBezTo>
                  <a:cubicBezTo>
                    <a:pt x="10828" y="1805"/>
                    <a:pt x="10853" y="1830"/>
                    <a:pt x="10878" y="1855"/>
                  </a:cubicBezTo>
                  <a:lnTo>
                    <a:pt x="10953" y="1855"/>
                  </a:lnTo>
                  <a:cubicBezTo>
                    <a:pt x="11037" y="1814"/>
                    <a:pt x="11126" y="1794"/>
                    <a:pt x="11217" y="1794"/>
                  </a:cubicBezTo>
                  <a:cubicBezTo>
                    <a:pt x="11399" y="1794"/>
                    <a:pt x="11588" y="1872"/>
                    <a:pt x="11755" y="2006"/>
                  </a:cubicBezTo>
                  <a:cubicBezTo>
                    <a:pt x="12056" y="2231"/>
                    <a:pt x="12206" y="2582"/>
                    <a:pt x="12156" y="2908"/>
                  </a:cubicBezTo>
                  <a:cubicBezTo>
                    <a:pt x="12066" y="3538"/>
                    <a:pt x="11411" y="3926"/>
                    <a:pt x="10824" y="3926"/>
                  </a:cubicBezTo>
                  <a:cubicBezTo>
                    <a:pt x="10757" y="3926"/>
                    <a:pt x="10692" y="3921"/>
                    <a:pt x="10628" y="3910"/>
                  </a:cubicBezTo>
                  <a:cubicBezTo>
                    <a:pt x="10602" y="3910"/>
                    <a:pt x="10552" y="3910"/>
                    <a:pt x="10552" y="3936"/>
                  </a:cubicBezTo>
                  <a:cubicBezTo>
                    <a:pt x="10277" y="4362"/>
                    <a:pt x="9800" y="4637"/>
                    <a:pt x="9274" y="4712"/>
                  </a:cubicBezTo>
                  <a:cubicBezTo>
                    <a:pt x="9205" y="4719"/>
                    <a:pt x="9136" y="4722"/>
                    <a:pt x="9067" y="4722"/>
                  </a:cubicBezTo>
                  <a:cubicBezTo>
                    <a:pt x="8593" y="4722"/>
                    <a:pt x="8152" y="4571"/>
                    <a:pt x="7846" y="4286"/>
                  </a:cubicBezTo>
                  <a:cubicBezTo>
                    <a:pt x="7846" y="4261"/>
                    <a:pt x="7821" y="4261"/>
                    <a:pt x="7795" y="4261"/>
                  </a:cubicBezTo>
                  <a:cubicBezTo>
                    <a:pt x="7770" y="4261"/>
                    <a:pt x="7745" y="4261"/>
                    <a:pt x="7720" y="4286"/>
                  </a:cubicBezTo>
                  <a:cubicBezTo>
                    <a:pt x="7436" y="4618"/>
                    <a:pt x="6974" y="4815"/>
                    <a:pt x="6480" y="4815"/>
                  </a:cubicBezTo>
                  <a:cubicBezTo>
                    <a:pt x="6451" y="4815"/>
                    <a:pt x="6421" y="4814"/>
                    <a:pt x="6392" y="4813"/>
                  </a:cubicBezTo>
                  <a:cubicBezTo>
                    <a:pt x="5866" y="4763"/>
                    <a:pt x="5364" y="4537"/>
                    <a:pt x="5114" y="4136"/>
                  </a:cubicBezTo>
                  <a:cubicBezTo>
                    <a:pt x="5089" y="4136"/>
                    <a:pt x="5064" y="4111"/>
                    <a:pt x="5039" y="4111"/>
                  </a:cubicBezTo>
                  <a:cubicBezTo>
                    <a:pt x="5013" y="4111"/>
                    <a:pt x="4988" y="4111"/>
                    <a:pt x="4963" y="4136"/>
                  </a:cubicBezTo>
                  <a:cubicBezTo>
                    <a:pt x="4623" y="4455"/>
                    <a:pt x="4139" y="4629"/>
                    <a:pt x="3618" y="4629"/>
                  </a:cubicBezTo>
                  <a:cubicBezTo>
                    <a:pt x="3525" y="4629"/>
                    <a:pt x="3430" y="4624"/>
                    <a:pt x="3334" y="4612"/>
                  </a:cubicBezTo>
                  <a:cubicBezTo>
                    <a:pt x="2708" y="4537"/>
                    <a:pt x="2181" y="4211"/>
                    <a:pt x="1881" y="3735"/>
                  </a:cubicBezTo>
                  <a:cubicBezTo>
                    <a:pt x="1866" y="3706"/>
                    <a:pt x="1843" y="3693"/>
                    <a:pt x="1816" y="3693"/>
                  </a:cubicBezTo>
                  <a:cubicBezTo>
                    <a:pt x="1797" y="3693"/>
                    <a:pt x="1776" y="3700"/>
                    <a:pt x="1755" y="3710"/>
                  </a:cubicBezTo>
                  <a:cubicBezTo>
                    <a:pt x="1627" y="3791"/>
                    <a:pt x="1472" y="3830"/>
                    <a:pt x="1308" y="3830"/>
                  </a:cubicBezTo>
                  <a:cubicBezTo>
                    <a:pt x="1118" y="3830"/>
                    <a:pt x="916" y="3779"/>
                    <a:pt x="728" y="3685"/>
                  </a:cubicBezTo>
                  <a:cubicBezTo>
                    <a:pt x="402" y="3484"/>
                    <a:pt x="176" y="3159"/>
                    <a:pt x="176" y="2833"/>
                  </a:cubicBezTo>
                  <a:cubicBezTo>
                    <a:pt x="176" y="2482"/>
                    <a:pt x="377" y="2156"/>
                    <a:pt x="728" y="1956"/>
                  </a:cubicBezTo>
                  <a:cubicBezTo>
                    <a:pt x="902" y="1848"/>
                    <a:pt x="1099" y="1798"/>
                    <a:pt x="1285" y="1798"/>
                  </a:cubicBezTo>
                  <a:cubicBezTo>
                    <a:pt x="1447" y="1798"/>
                    <a:pt x="1602" y="1836"/>
                    <a:pt x="1730" y="1905"/>
                  </a:cubicBezTo>
                  <a:cubicBezTo>
                    <a:pt x="1743" y="1918"/>
                    <a:pt x="1755" y="1924"/>
                    <a:pt x="1768" y="1924"/>
                  </a:cubicBezTo>
                  <a:cubicBezTo>
                    <a:pt x="1780" y="1924"/>
                    <a:pt x="1793" y="1918"/>
                    <a:pt x="1805" y="1905"/>
                  </a:cubicBezTo>
                  <a:cubicBezTo>
                    <a:pt x="1830" y="1905"/>
                    <a:pt x="1856" y="1880"/>
                    <a:pt x="1856" y="1855"/>
                  </a:cubicBezTo>
                  <a:cubicBezTo>
                    <a:pt x="1981" y="1329"/>
                    <a:pt x="2432" y="878"/>
                    <a:pt x="2958" y="753"/>
                  </a:cubicBezTo>
                  <a:cubicBezTo>
                    <a:pt x="3075" y="726"/>
                    <a:pt x="3193" y="713"/>
                    <a:pt x="3310" y="713"/>
                  </a:cubicBezTo>
                  <a:cubicBezTo>
                    <a:pt x="3745" y="713"/>
                    <a:pt x="4166" y="893"/>
                    <a:pt x="4462" y="1229"/>
                  </a:cubicBezTo>
                  <a:cubicBezTo>
                    <a:pt x="4487" y="1254"/>
                    <a:pt x="4512" y="1254"/>
                    <a:pt x="4537" y="1254"/>
                  </a:cubicBezTo>
                  <a:cubicBezTo>
                    <a:pt x="4562" y="1254"/>
                    <a:pt x="4587" y="1229"/>
                    <a:pt x="4612" y="1204"/>
                  </a:cubicBezTo>
                  <a:cubicBezTo>
                    <a:pt x="4763" y="702"/>
                    <a:pt x="5214" y="352"/>
                    <a:pt x="5690" y="251"/>
                  </a:cubicBezTo>
                  <a:cubicBezTo>
                    <a:pt x="5777" y="233"/>
                    <a:pt x="5866" y="225"/>
                    <a:pt x="5955" y="225"/>
                  </a:cubicBezTo>
                  <a:cubicBezTo>
                    <a:pt x="6486" y="225"/>
                    <a:pt x="7040" y="531"/>
                    <a:pt x="7319" y="1003"/>
                  </a:cubicBezTo>
                  <a:cubicBezTo>
                    <a:pt x="7344" y="1028"/>
                    <a:pt x="7369" y="1053"/>
                    <a:pt x="7394" y="1053"/>
                  </a:cubicBezTo>
                  <a:cubicBezTo>
                    <a:pt x="7420" y="1053"/>
                    <a:pt x="7445" y="1053"/>
                    <a:pt x="7470" y="1028"/>
                  </a:cubicBezTo>
                  <a:cubicBezTo>
                    <a:pt x="7811" y="559"/>
                    <a:pt x="8478" y="163"/>
                    <a:pt x="9102" y="163"/>
                  </a:cubicBezTo>
                  <a:close/>
                  <a:moveTo>
                    <a:pt x="9081" y="0"/>
                  </a:moveTo>
                  <a:cubicBezTo>
                    <a:pt x="8442" y="0"/>
                    <a:pt x="7793" y="371"/>
                    <a:pt x="7420" y="828"/>
                  </a:cubicBezTo>
                  <a:cubicBezTo>
                    <a:pt x="7076" y="356"/>
                    <a:pt x="6494" y="49"/>
                    <a:pt x="5941" y="49"/>
                  </a:cubicBezTo>
                  <a:cubicBezTo>
                    <a:pt x="5848" y="49"/>
                    <a:pt x="5755" y="58"/>
                    <a:pt x="5665" y="76"/>
                  </a:cubicBezTo>
                  <a:cubicBezTo>
                    <a:pt x="5164" y="176"/>
                    <a:pt x="4713" y="527"/>
                    <a:pt x="4487" y="1003"/>
                  </a:cubicBezTo>
                  <a:cubicBezTo>
                    <a:pt x="4173" y="708"/>
                    <a:pt x="3735" y="537"/>
                    <a:pt x="3295" y="537"/>
                  </a:cubicBezTo>
                  <a:cubicBezTo>
                    <a:pt x="3174" y="537"/>
                    <a:pt x="3052" y="550"/>
                    <a:pt x="2933" y="577"/>
                  </a:cubicBezTo>
                  <a:cubicBezTo>
                    <a:pt x="2357" y="727"/>
                    <a:pt x="1906" y="1179"/>
                    <a:pt x="1730" y="1705"/>
                  </a:cubicBezTo>
                  <a:cubicBezTo>
                    <a:pt x="1599" y="1654"/>
                    <a:pt x="1451" y="1628"/>
                    <a:pt x="1299" y="1628"/>
                  </a:cubicBezTo>
                  <a:cubicBezTo>
                    <a:pt x="1073" y="1628"/>
                    <a:pt x="837" y="1685"/>
                    <a:pt x="627" y="1805"/>
                  </a:cubicBezTo>
                  <a:cubicBezTo>
                    <a:pt x="226" y="2031"/>
                    <a:pt x="1" y="2432"/>
                    <a:pt x="1" y="2833"/>
                  </a:cubicBezTo>
                  <a:cubicBezTo>
                    <a:pt x="1" y="3234"/>
                    <a:pt x="252" y="3610"/>
                    <a:pt x="653" y="3835"/>
                  </a:cubicBezTo>
                  <a:cubicBezTo>
                    <a:pt x="859" y="3945"/>
                    <a:pt x="1081" y="4003"/>
                    <a:pt x="1293" y="4003"/>
                  </a:cubicBezTo>
                  <a:cubicBezTo>
                    <a:pt x="1467" y="4003"/>
                    <a:pt x="1634" y="3964"/>
                    <a:pt x="1780" y="3885"/>
                  </a:cubicBezTo>
                  <a:cubicBezTo>
                    <a:pt x="2106" y="4362"/>
                    <a:pt x="2658" y="4687"/>
                    <a:pt x="3309" y="4788"/>
                  </a:cubicBezTo>
                  <a:cubicBezTo>
                    <a:pt x="3417" y="4800"/>
                    <a:pt x="3524" y="4806"/>
                    <a:pt x="3629" y="4806"/>
                  </a:cubicBezTo>
                  <a:cubicBezTo>
                    <a:pt x="4162" y="4806"/>
                    <a:pt x="4658" y="4646"/>
                    <a:pt x="5013" y="4311"/>
                  </a:cubicBezTo>
                  <a:cubicBezTo>
                    <a:pt x="5339" y="4712"/>
                    <a:pt x="5841" y="4938"/>
                    <a:pt x="6367" y="4963"/>
                  </a:cubicBezTo>
                  <a:cubicBezTo>
                    <a:pt x="6417" y="4963"/>
                    <a:pt x="6442" y="4988"/>
                    <a:pt x="6492" y="4988"/>
                  </a:cubicBezTo>
                  <a:cubicBezTo>
                    <a:pt x="6993" y="4988"/>
                    <a:pt x="7470" y="4788"/>
                    <a:pt x="7795" y="4462"/>
                  </a:cubicBezTo>
                  <a:cubicBezTo>
                    <a:pt x="8146" y="4747"/>
                    <a:pt x="8592" y="4897"/>
                    <a:pt x="9084" y="4897"/>
                  </a:cubicBezTo>
                  <a:cubicBezTo>
                    <a:pt x="9155" y="4897"/>
                    <a:pt x="9227" y="4894"/>
                    <a:pt x="9299" y="4888"/>
                  </a:cubicBezTo>
                  <a:cubicBezTo>
                    <a:pt x="9876" y="4813"/>
                    <a:pt x="10352" y="4512"/>
                    <a:pt x="10653" y="4086"/>
                  </a:cubicBezTo>
                  <a:cubicBezTo>
                    <a:pt x="10717" y="4094"/>
                    <a:pt x="10781" y="4098"/>
                    <a:pt x="10844" y="4098"/>
                  </a:cubicBezTo>
                  <a:cubicBezTo>
                    <a:pt x="11553" y="4098"/>
                    <a:pt x="12217" y="3602"/>
                    <a:pt x="12332" y="2958"/>
                  </a:cubicBezTo>
                  <a:cubicBezTo>
                    <a:pt x="12407" y="2557"/>
                    <a:pt x="12206" y="2131"/>
                    <a:pt x="11856" y="1855"/>
                  </a:cubicBezTo>
                  <a:cubicBezTo>
                    <a:pt x="11669" y="1706"/>
                    <a:pt x="11441" y="1626"/>
                    <a:pt x="11212" y="1626"/>
                  </a:cubicBezTo>
                  <a:cubicBezTo>
                    <a:pt x="11134" y="1626"/>
                    <a:pt x="11055" y="1636"/>
                    <a:pt x="10978" y="1655"/>
                  </a:cubicBezTo>
                  <a:cubicBezTo>
                    <a:pt x="10903" y="928"/>
                    <a:pt x="10277" y="251"/>
                    <a:pt x="9475" y="51"/>
                  </a:cubicBezTo>
                  <a:cubicBezTo>
                    <a:pt x="9345" y="16"/>
                    <a:pt x="9213" y="0"/>
                    <a:pt x="9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8"/>
            <p:cNvSpPr/>
            <p:nvPr/>
          </p:nvSpPr>
          <p:spPr>
            <a:xfrm flipH="1">
              <a:off x="2104966" y="4385736"/>
              <a:ext cx="1083100" cy="435540"/>
            </a:xfrm>
            <a:custGeom>
              <a:avLst/>
              <a:gdLst/>
              <a:ahLst/>
              <a:cxnLst/>
              <a:rect l="l" t="t" r="r" b="b"/>
              <a:pathLst>
                <a:path w="12407" h="4989" extrusionOk="0">
                  <a:moveTo>
                    <a:pt x="9102" y="163"/>
                  </a:moveTo>
                  <a:cubicBezTo>
                    <a:pt x="9212" y="163"/>
                    <a:pt x="9320" y="175"/>
                    <a:pt x="9425" y="201"/>
                  </a:cubicBezTo>
                  <a:cubicBezTo>
                    <a:pt x="10227" y="402"/>
                    <a:pt x="10803" y="1078"/>
                    <a:pt x="10828" y="1780"/>
                  </a:cubicBezTo>
                  <a:cubicBezTo>
                    <a:pt x="10828" y="1805"/>
                    <a:pt x="10853" y="1830"/>
                    <a:pt x="10878" y="1855"/>
                  </a:cubicBezTo>
                  <a:lnTo>
                    <a:pt x="10953" y="1855"/>
                  </a:lnTo>
                  <a:cubicBezTo>
                    <a:pt x="11037" y="1814"/>
                    <a:pt x="11126" y="1794"/>
                    <a:pt x="11217" y="1794"/>
                  </a:cubicBezTo>
                  <a:cubicBezTo>
                    <a:pt x="11399" y="1794"/>
                    <a:pt x="11588" y="1872"/>
                    <a:pt x="11755" y="2006"/>
                  </a:cubicBezTo>
                  <a:cubicBezTo>
                    <a:pt x="12056" y="2231"/>
                    <a:pt x="12206" y="2582"/>
                    <a:pt x="12156" y="2908"/>
                  </a:cubicBezTo>
                  <a:cubicBezTo>
                    <a:pt x="12066" y="3538"/>
                    <a:pt x="11411" y="3926"/>
                    <a:pt x="10824" y="3926"/>
                  </a:cubicBezTo>
                  <a:cubicBezTo>
                    <a:pt x="10757" y="3926"/>
                    <a:pt x="10692" y="3921"/>
                    <a:pt x="10628" y="3910"/>
                  </a:cubicBezTo>
                  <a:cubicBezTo>
                    <a:pt x="10602" y="3910"/>
                    <a:pt x="10552" y="3910"/>
                    <a:pt x="10552" y="3936"/>
                  </a:cubicBezTo>
                  <a:cubicBezTo>
                    <a:pt x="10277" y="4362"/>
                    <a:pt x="9800" y="4637"/>
                    <a:pt x="9274" y="4712"/>
                  </a:cubicBezTo>
                  <a:cubicBezTo>
                    <a:pt x="9205" y="4719"/>
                    <a:pt x="9136" y="4722"/>
                    <a:pt x="9067" y="4722"/>
                  </a:cubicBezTo>
                  <a:cubicBezTo>
                    <a:pt x="8593" y="4722"/>
                    <a:pt x="8152" y="4571"/>
                    <a:pt x="7846" y="4286"/>
                  </a:cubicBezTo>
                  <a:cubicBezTo>
                    <a:pt x="7846" y="4261"/>
                    <a:pt x="7821" y="4261"/>
                    <a:pt x="7795" y="4261"/>
                  </a:cubicBezTo>
                  <a:cubicBezTo>
                    <a:pt x="7770" y="4261"/>
                    <a:pt x="7745" y="4261"/>
                    <a:pt x="7720" y="4286"/>
                  </a:cubicBezTo>
                  <a:cubicBezTo>
                    <a:pt x="7436" y="4618"/>
                    <a:pt x="6974" y="4815"/>
                    <a:pt x="6480" y="4815"/>
                  </a:cubicBezTo>
                  <a:cubicBezTo>
                    <a:pt x="6451" y="4815"/>
                    <a:pt x="6421" y="4814"/>
                    <a:pt x="6392" y="4813"/>
                  </a:cubicBezTo>
                  <a:cubicBezTo>
                    <a:pt x="5866" y="4763"/>
                    <a:pt x="5364" y="4537"/>
                    <a:pt x="5114" y="4136"/>
                  </a:cubicBezTo>
                  <a:cubicBezTo>
                    <a:pt x="5089" y="4136"/>
                    <a:pt x="5064" y="4111"/>
                    <a:pt x="5039" y="4111"/>
                  </a:cubicBezTo>
                  <a:cubicBezTo>
                    <a:pt x="5013" y="4111"/>
                    <a:pt x="4988" y="4111"/>
                    <a:pt x="4963" y="4136"/>
                  </a:cubicBezTo>
                  <a:cubicBezTo>
                    <a:pt x="4623" y="4455"/>
                    <a:pt x="4139" y="4629"/>
                    <a:pt x="3618" y="4629"/>
                  </a:cubicBezTo>
                  <a:cubicBezTo>
                    <a:pt x="3525" y="4629"/>
                    <a:pt x="3430" y="4624"/>
                    <a:pt x="3334" y="4612"/>
                  </a:cubicBezTo>
                  <a:cubicBezTo>
                    <a:pt x="2708" y="4537"/>
                    <a:pt x="2181" y="4211"/>
                    <a:pt x="1881" y="3735"/>
                  </a:cubicBezTo>
                  <a:cubicBezTo>
                    <a:pt x="1866" y="3706"/>
                    <a:pt x="1843" y="3693"/>
                    <a:pt x="1816" y="3693"/>
                  </a:cubicBezTo>
                  <a:cubicBezTo>
                    <a:pt x="1797" y="3693"/>
                    <a:pt x="1776" y="3700"/>
                    <a:pt x="1755" y="3710"/>
                  </a:cubicBezTo>
                  <a:cubicBezTo>
                    <a:pt x="1627" y="3791"/>
                    <a:pt x="1472" y="3830"/>
                    <a:pt x="1308" y="3830"/>
                  </a:cubicBezTo>
                  <a:cubicBezTo>
                    <a:pt x="1118" y="3830"/>
                    <a:pt x="916" y="3779"/>
                    <a:pt x="728" y="3685"/>
                  </a:cubicBezTo>
                  <a:cubicBezTo>
                    <a:pt x="402" y="3484"/>
                    <a:pt x="176" y="3159"/>
                    <a:pt x="176" y="2833"/>
                  </a:cubicBezTo>
                  <a:cubicBezTo>
                    <a:pt x="176" y="2482"/>
                    <a:pt x="377" y="2156"/>
                    <a:pt x="728" y="1956"/>
                  </a:cubicBezTo>
                  <a:cubicBezTo>
                    <a:pt x="902" y="1848"/>
                    <a:pt x="1099" y="1798"/>
                    <a:pt x="1285" y="1798"/>
                  </a:cubicBezTo>
                  <a:cubicBezTo>
                    <a:pt x="1447" y="1798"/>
                    <a:pt x="1602" y="1836"/>
                    <a:pt x="1730" y="1905"/>
                  </a:cubicBezTo>
                  <a:cubicBezTo>
                    <a:pt x="1743" y="1918"/>
                    <a:pt x="1755" y="1924"/>
                    <a:pt x="1768" y="1924"/>
                  </a:cubicBezTo>
                  <a:cubicBezTo>
                    <a:pt x="1780" y="1924"/>
                    <a:pt x="1793" y="1918"/>
                    <a:pt x="1805" y="1905"/>
                  </a:cubicBezTo>
                  <a:cubicBezTo>
                    <a:pt x="1830" y="1905"/>
                    <a:pt x="1856" y="1880"/>
                    <a:pt x="1856" y="1855"/>
                  </a:cubicBezTo>
                  <a:cubicBezTo>
                    <a:pt x="1981" y="1329"/>
                    <a:pt x="2432" y="878"/>
                    <a:pt x="2958" y="753"/>
                  </a:cubicBezTo>
                  <a:cubicBezTo>
                    <a:pt x="3075" y="726"/>
                    <a:pt x="3193" y="713"/>
                    <a:pt x="3310" y="713"/>
                  </a:cubicBezTo>
                  <a:cubicBezTo>
                    <a:pt x="3745" y="713"/>
                    <a:pt x="4166" y="893"/>
                    <a:pt x="4462" y="1229"/>
                  </a:cubicBezTo>
                  <a:cubicBezTo>
                    <a:pt x="4487" y="1254"/>
                    <a:pt x="4512" y="1254"/>
                    <a:pt x="4537" y="1254"/>
                  </a:cubicBezTo>
                  <a:cubicBezTo>
                    <a:pt x="4562" y="1254"/>
                    <a:pt x="4587" y="1229"/>
                    <a:pt x="4612" y="1204"/>
                  </a:cubicBezTo>
                  <a:cubicBezTo>
                    <a:pt x="4763" y="702"/>
                    <a:pt x="5214" y="352"/>
                    <a:pt x="5690" y="251"/>
                  </a:cubicBezTo>
                  <a:cubicBezTo>
                    <a:pt x="5777" y="233"/>
                    <a:pt x="5866" y="225"/>
                    <a:pt x="5955" y="225"/>
                  </a:cubicBezTo>
                  <a:cubicBezTo>
                    <a:pt x="6486" y="225"/>
                    <a:pt x="7040" y="531"/>
                    <a:pt x="7319" y="1003"/>
                  </a:cubicBezTo>
                  <a:cubicBezTo>
                    <a:pt x="7344" y="1028"/>
                    <a:pt x="7369" y="1053"/>
                    <a:pt x="7394" y="1053"/>
                  </a:cubicBezTo>
                  <a:cubicBezTo>
                    <a:pt x="7420" y="1053"/>
                    <a:pt x="7445" y="1053"/>
                    <a:pt x="7470" y="1028"/>
                  </a:cubicBezTo>
                  <a:cubicBezTo>
                    <a:pt x="7811" y="559"/>
                    <a:pt x="8478" y="163"/>
                    <a:pt x="9102" y="163"/>
                  </a:cubicBezTo>
                  <a:close/>
                  <a:moveTo>
                    <a:pt x="9081" y="0"/>
                  </a:moveTo>
                  <a:cubicBezTo>
                    <a:pt x="8442" y="0"/>
                    <a:pt x="7793" y="371"/>
                    <a:pt x="7420" y="828"/>
                  </a:cubicBezTo>
                  <a:cubicBezTo>
                    <a:pt x="7076" y="356"/>
                    <a:pt x="6494" y="49"/>
                    <a:pt x="5941" y="49"/>
                  </a:cubicBezTo>
                  <a:cubicBezTo>
                    <a:pt x="5848" y="49"/>
                    <a:pt x="5755" y="58"/>
                    <a:pt x="5665" y="76"/>
                  </a:cubicBezTo>
                  <a:cubicBezTo>
                    <a:pt x="5164" y="176"/>
                    <a:pt x="4713" y="527"/>
                    <a:pt x="4487" y="1003"/>
                  </a:cubicBezTo>
                  <a:cubicBezTo>
                    <a:pt x="4173" y="708"/>
                    <a:pt x="3735" y="537"/>
                    <a:pt x="3295" y="537"/>
                  </a:cubicBezTo>
                  <a:cubicBezTo>
                    <a:pt x="3174" y="537"/>
                    <a:pt x="3052" y="550"/>
                    <a:pt x="2933" y="577"/>
                  </a:cubicBezTo>
                  <a:cubicBezTo>
                    <a:pt x="2357" y="727"/>
                    <a:pt x="1906" y="1179"/>
                    <a:pt x="1730" y="1705"/>
                  </a:cubicBezTo>
                  <a:cubicBezTo>
                    <a:pt x="1599" y="1654"/>
                    <a:pt x="1451" y="1628"/>
                    <a:pt x="1299" y="1628"/>
                  </a:cubicBezTo>
                  <a:cubicBezTo>
                    <a:pt x="1073" y="1628"/>
                    <a:pt x="837" y="1685"/>
                    <a:pt x="627" y="1805"/>
                  </a:cubicBezTo>
                  <a:cubicBezTo>
                    <a:pt x="226" y="2031"/>
                    <a:pt x="1" y="2432"/>
                    <a:pt x="1" y="2833"/>
                  </a:cubicBezTo>
                  <a:cubicBezTo>
                    <a:pt x="1" y="3234"/>
                    <a:pt x="252" y="3610"/>
                    <a:pt x="653" y="3835"/>
                  </a:cubicBezTo>
                  <a:cubicBezTo>
                    <a:pt x="859" y="3945"/>
                    <a:pt x="1081" y="4003"/>
                    <a:pt x="1293" y="4003"/>
                  </a:cubicBezTo>
                  <a:cubicBezTo>
                    <a:pt x="1467" y="4003"/>
                    <a:pt x="1634" y="3964"/>
                    <a:pt x="1780" y="3885"/>
                  </a:cubicBezTo>
                  <a:cubicBezTo>
                    <a:pt x="2106" y="4362"/>
                    <a:pt x="2658" y="4687"/>
                    <a:pt x="3309" y="4788"/>
                  </a:cubicBezTo>
                  <a:cubicBezTo>
                    <a:pt x="3417" y="4800"/>
                    <a:pt x="3524" y="4806"/>
                    <a:pt x="3629" y="4806"/>
                  </a:cubicBezTo>
                  <a:cubicBezTo>
                    <a:pt x="4162" y="4806"/>
                    <a:pt x="4658" y="4646"/>
                    <a:pt x="5013" y="4311"/>
                  </a:cubicBezTo>
                  <a:cubicBezTo>
                    <a:pt x="5339" y="4712"/>
                    <a:pt x="5841" y="4938"/>
                    <a:pt x="6367" y="4963"/>
                  </a:cubicBezTo>
                  <a:cubicBezTo>
                    <a:pt x="6417" y="4963"/>
                    <a:pt x="6442" y="4988"/>
                    <a:pt x="6492" y="4988"/>
                  </a:cubicBezTo>
                  <a:cubicBezTo>
                    <a:pt x="6993" y="4988"/>
                    <a:pt x="7470" y="4788"/>
                    <a:pt x="7795" y="4462"/>
                  </a:cubicBezTo>
                  <a:cubicBezTo>
                    <a:pt x="8146" y="4747"/>
                    <a:pt x="8592" y="4897"/>
                    <a:pt x="9084" y="4897"/>
                  </a:cubicBezTo>
                  <a:cubicBezTo>
                    <a:pt x="9155" y="4897"/>
                    <a:pt x="9227" y="4894"/>
                    <a:pt x="9299" y="4888"/>
                  </a:cubicBezTo>
                  <a:cubicBezTo>
                    <a:pt x="9876" y="4813"/>
                    <a:pt x="10352" y="4512"/>
                    <a:pt x="10653" y="4086"/>
                  </a:cubicBezTo>
                  <a:cubicBezTo>
                    <a:pt x="10717" y="4094"/>
                    <a:pt x="10781" y="4098"/>
                    <a:pt x="10844" y="4098"/>
                  </a:cubicBezTo>
                  <a:cubicBezTo>
                    <a:pt x="11553" y="4098"/>
                    <a:pt x="12217" y="3602"/>
                    <a:pt x="12332" y="2958"/>
                  </a:cubicBezTo>
                  <a:cubicBezTo>
                    <a:pt x="12407" y="2557"/>
                    <a:pt x="12206" y="2131"/>
                    <a:pt x="11856" y="1855"/>
                  </a:cubicBezTo>
                  <a:cubicBezTo>
                    <a:pt x="11669" y="1706"/>
                    <a:pt x="11441" y="1626"/>
                    <a:pt x="11212" y="1626"/>
                  </a:cubicBezTo>
                  <a:cubicBezTo>
                    <a:pt x="11134" y="1626"/>
                    <a:pt x="11055" y="1636"/>
                    <a:pt x="10978" y="1655"/>
                  </a:cubicBezTo>
                  <a:cubicBezTo>
                    <a:pt x="10903" y="928"/>
                    <a:pt x="10277" y="251"/>
                    <a:pt x="9475" y="51"/>
                  </a:cubicBezTo>
                  <a:cubicBezTo>
                    <a:pt x="9345" y="16"/>
                    <a:pt x="9213" y="0"/>
                    <a:pt x="9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8"/>
            <p:cNvSpPr/>
            <p:nvPr/>
          </p:nvSpPr>
          <p:spPr>
            <a:xfrm flipH="1">
              <a:off x="5118286" y="103903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8"/>
            <p:cNvSpPr/>
            <p:nvPr/>
          </p:nvSpPr>
          <p:spPr>
            <a:xfrm flipH="1">
              <a:off x="130383" y="2715309"/>
              <a:ext cx="135748" cy="142299"/>
            </a:xfrm>
            <a:custGeom>
              <a:avLst/>
              <a:gdLst/>
              <a:ahLst/>
              <a:cxnLst/>
              <a:rect l="l" t="t" r="r" b="b"/>
              <a:pathLst>
                <a:path w="1555" h="1630" extrusionOk="0">
                  <a:moveTo>
                    <a:pt x="778" y="176"/>
                  </a:moveTo>
                  <a:cubicBezTo>
                    <a:pt x="1104" y="176"/>
                    <a:pt x="1354" y="552"/>
                    <a:pt x="1379" y="903"/>
                  </a:cubicBezTo>
                  <a:cubicBezTo>
                    <a:pt x="1379" y="978"/>
                    <a:pt x="1354" y="1053"/>
                    <a:pt x="1354" y="1103"/>
                  </a:cubicBezTo>
                  <a:cubicBezTo>
                    <a:pt x="1304" y="1254"/>
                    <a:pt x="1204" y="1354"/>
                    <a:pt x="1053" y="1404"/>
                  </a:cubicBezTo>
                  <a:cubicBezTo>
                    <a:pt x="985" y="1432"/>
                    <a:pt x="908" y="1452"/>
                    <a:pt x="829" y="1452"/>
                  </a:cubicBezTo>
                  <a:cubicBezTo>
                    <a:pt x="763" y="1452"/>
                    <a:pt x="695" y="1438"/>
                    <a:pt x="627" y="1404"/>
                  </a:cubicBezTo>
                  <a:cubicBezTo>
                    <a:pt x="427" y="1329"/>
                    <a:pt x="251" y="1128"/>
                    <a:pt x="226" y="903"/>
                  </a:cubicBezTo>
                  <a:cubicBezTo>
                    <a:pt x="176" y="727"/>
                    <a:pt x="251" y="502"/>
                    <a:pt x="402" y="351"/>
                  </a:cubicBezTo>
                  <a:cubicBezTo>
                    <a:pt x="502" y="226"/>
                    <a:pt x="627" y="176"/>
                    <a:pt x="753" y="176"/>
                  </a:cubicBezTo>
                  <a:close/>
                  <a:moveTo>
                    <a:pt x="778" y="1"/>
                  </a:moveTo>
                  <a:cubicBezTo>
                    <a:pt x="577" y="1"/>
                    <a:pt x="402" y="76"/>
                    <a:pt x="251" y="251"/>
                  </a:cubicBezTo>
                  <a:cubicBezTo>
                    <a:pt x="101" y="427"/>
                    <a:pt x="1" y="702"/>
                    <a:pt x="51" y="953"/>
                  </a:cubicBezTo>
                  <a:cubicBezTo>
                    <a:pt x="101" y="1229"/>
                    <a:pt x="302" y="1479"/>
                    <a:pt x="577" y="1580"/>
                  </a:cubicBezTo>
                  <a:cubicBezTo>
                    <a:pt x="652" y="1605"/>
                    <a:pt x="753" y="1630"/>
                    <a:pt x="853" y="1630"/>
                  </a:cubicBezTo>
                  <a:cubicBezTo>
                    <a:pt x="953" y="1630"/>
                    <a:pt x="1053" y="1605"/>
                    <a:pt x="1129" y="1580"/>
                  </a:cubicBezTo>
                  <a:cubicBezTo>
                    <a:pt x="1304" y="1504"/>
                    <a:pt x="1454" y="1354"/>
                    <a:pt x="1505" y="1153"/>
                  </a:cubicBezTo>
                  <a:cubicBezTo>
                    <a:pt x="1530" y="1078"/>
                    <a:pt x="1555" y="1003"/>
                    <a:pt x="1530" y="903"/>
                  </a:cubicBezTo>
                  <a:cubicBezTo>
                    <a:pt x="1530" y="477"/>
                    <a:pt x="1229" y="26"/>
                    <a:pt x="7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8"/>
            <p:cNvSpPr/>
            <p:nvPr/>
          </p:nvSpPr>
          <p:spPr>
            <a:xfrm flipH="1">
              <a:off x="7656612" y="213570"/>
              <a:ext cx="162024" cy="151029"/>
            </a:xfrm>
            <a:custGeom>
              <a:avLst/>
              <a:gdLst/>
              <a:ahLst/>
              <a:cxnLst/>
              <a:rect l="l" t="t" r="r" b="b"/>
              <a:pathLst>
                <a:path w="1856" h="1730" extrusionOk="0">
                  <a:moveTo>
                    <a:pt x="853" y="0"/>
                  </a:moveTo>
                  <a:cubicBezTo>
                    <a:pt x="477" y="527"/>
                    <a:pt x="201" y="1103"/>
                    <a:pt x="1" y="1730"/>
                  </a:cubicBezTo>
                  <a:lnTo>
                    <a:pt x="1856" y="1730"/>
                  </a:lnTo>
                  <a:cubicBezTo>
                    <a:pt x="1580" y="1128"/>
                    <a:pt x="1254" y="552"/>
                    <a:pt x="878" y="25"/>
                  </a:cubicBezTo>
                  <a:lnTo>
                    <a:pt x="8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8"/>
            <p:cNvSpPr/>
            <p:nvPr/>
          </p:nvSpPr>
          <p:spPr>
            <a:xfrm flipH="1">
              <a:off x="3433968" y="540009"/>
              <a:ext cx="133565" cy="142299"/>
            </a:xfrm>
            <a:custGeom>
              <a:avLst/>
              <a:gdLst/>
              <a:ahLst/>
              <a:cxnLst/>
              <a:rect l="l" t="t" r="r" b="b"/>
              <a:pathLst>
                <a:path w="1530" h="1630" extrusionOk="0">
                  <a:moveTo>
                    <a:pt x="753" y="176"/>
                  </a:moveTo>
                  <a:cubicBezTo>
                    <a:pt x="1104" y="176"/>
                    <a:pt x="1329" y="552"/>
                    <a:pt x="1354" y="903"/>
                  </a:cubicBezTo>
                  <a:cubicBezTo>
                    <a:pt x="1354" y="978"/>
                    <a:pt x="1354" y="1053"/>
                    <a:pt x="1329" y="1103"/>
                  </a:cubicBezTo>
                  <a:cubicBezTo>
                    <a:pt x="1279" y="1254"/>
                    <a:pt x="1179" y="1354"/>
                    <a:pt x="1053" y="1404"/>
                  </a:cubicBezTo>
                  <a:cubicBezTo>
                    <a:pt x="971" y="1432"/>
                    <a:pt x="888" y="1452"/>
                    <a:pt x="810" y="1452"/>
                  </a:cubicBezTo>
                  <a:cubicBezTo>
                    <a:pt x="746" y="1452"/>
                    <a:pt x="684" y="1438"/>
                    <a:pt x="627" y="1404"/>
                  </a:cubicBezTo>
                  <a:cubicBezTo>
                    <a:pt x="402" y="1329"/>
                    <a:pt x="226" y="1128"/>
                    <a:pt x="201" y="903"/>
                  </a:cubicBezTo>
                  <a:cubicBezTo>
                    <a:pt x="176" y="727"/>
                    <a:pt x="226" y="502"/>
                    <a:pt x="377" y="351"/>
                  </a:cubicBezTo>
                  <a:cubicBezTo>
                    <a:pt x="477" y="226"/>
                    <a:pt x="602" y="176"/>
                    <a:pt x="728" y="176"/>
                  </a:cubicBezTo>
                  <a:close/>
                  <a:moveTo>
                    <a:pt x="753" y="1"/>
                  </a:moveTo>
                  <a:cubicBezTo>
                    <a:pt x="552" y="1"/>
                    <a:pt x="377" y="76"/>
                    <a:pt x="251" y="251"/>
                  </a:cubicBezTo>
                  <a:cubicBezTo>
                    <a:pt x="76" y="427"/>
                    <a:pt x="1" y="702"/>
                    <a:pt x="26" y="953"/>
                  </a:cubicBezTo>
                  <a:cubicBezTo>
                    <a:pt x="76" y="1229"/>
                    <a:pt x="277" y="1479"/>
                    <a:pt x="552" y="1580"/>
                  </a:cubicBezTo>
                  <a:cubicBezTo>
                    <a:pt x="652" y="1605"/>
                    <a:pt x="728" y="1630"/>
                    <a:pt x="828" y="1630"/>
                  </a:cubicBezTo>
                  <a:cubicBezTo>
                    <a:pt x="928" y="1630"/>
                    <a:pt x="1028" y="1605"/>
                    <a:pt x="1104" y="1580"/>
                  </a:cubicBezTo>
                  <a:cubicBezTo>
                    <a:pt x="1304" y="1504"/>
                    <a:pt x="1429" y="1354"/>
                    <a:pt x="1480" y="1153"/>
                  </a:cubicBezTo>
                  <a:cubicBezTo>
                    <a:pt x="1505" y="1078"/>
                    <a:pt x="1530" y="1003"/>
                    <a:pt x="1530" y="903"/>
                  </a:cubicBezTo>
                  <a:cubicBezTo>
                    <a:pt x="1505" y="477"/>
                    <a:pt x="1204" y="26"/>
                    <a:pt x="7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8"/>
            <p:cNvSpPr/>
            <p:nvPr/>
          </p:nvSpPr>
          <p:spPr>
            <a:xfrm flipH="1">
              <a:off x="6045059" y="4493877"/>
              <a:ext cx="235075" cy="219252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1"/>
                  </a:moveTo>
                  <a:cubicBezTo>
                    <a:pt x="501" y="527"/>
                    <a:pt x="201" y="1128"/>
                    <a:pt x="0" y="1730"/>
                  </a:cubicBezTo>
                  <a:lnTo>
                    <a:pt x="1855" y="1730"/>
                  </a:lnTo>
                  <a:cubicBezTo>
                    <a:pt x="1579" y="1153"/>
                    <a:pt x="1253" y="577"/>
                    <a:pt x="877" y="26"/>
                  </a:cubicBezTo>
                  <a:lnTo>
                    <a:pt x="85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8"/>
            <p:cNvSpPr/>
            <p:nvPr/>
          </p:nvSpPr>
          <p:spPr>
            <a:xfrm flipH="1">
              <a:off x="1615897" y="-243418"/>
              <a:ext cx="908069" cy="712281"/>
            </a:xfrm>
            <a:custGeom>
              <a:avLst/>
              <a:gdLst/>
              <a:ahLst/>
              <a:cxnLst/>
              <a:rect l="l" t="t" r="r" b="b"/>
              <a:pathLst>
                <a:path w="10402" h="8159" extrusionOk="0">
                  <a:moveTo>
                    <a:pt x="6560" y="1"/>
                  </a:moveTo>
                  <a:cubicBezTo>
                    <a:pt x="5921" y="1"/>
                    <a:pt x="5272" y="298"/>
                    <a:pt x="4812" y="815"/>
                  </a:cubicBezTo>
                  <a:cubicBezTo>
                    <a:pt x="4637" y="539"/>
                    <a:pt x="4336" y="339"/>
                    <a:pt x="3960" y="264"/>
                  </a:cubicBezTo>
                  <a:cubicBezTo>
                    <a:pt x="3838" y="239"/>
                    <a:pt x="3714" y="227"/>
                    <a:pt x="3592" y="227"/>
                  </a:cubicBezTo>
                  <a:cubicBezTo>
                    <a:pt x="3088" y="227"/>
                    <a:pt x="2599" y="432"/>
                    <a:pt x="2256" y="815"/>
                  </a:cubicBezTo>
                  <a:cubicBezTo>
                    <a:pt x="1855" y="1241"/>
                    <a:pt x="1704" y="1868"/>
                    <a:pt x="1830" y="2419"/>
                  </a:cubicBezTo>
                  <a:cubicBezTo>
                    <a:pt x="1789" y="2415"/>
                    <a:pt x="1749" y="2414"/>
                    <a:pt x="1709" y="2414"/>
                  </a:cubicBezTo>
                  <a:cubicBezTo>
                    <a:pt x="1205" y="2414"/>
                    <a:pt x="755" y="2696"/>
                    <a:pt x="476" y="3021"/>
                  </a:cubicBezTo>
                  <a:cubicBezTo>
                    <a:pt x="151" y="3422"/>
                    <a:pt x="0" y="3948"/>
                    <a:pt x="0" y="4549"/>
                  </a:cubicBezTo>
                  <a:cubicBezTo>
                    <a:pt x="0" y="4825"/>
                    <a:pt x="50" y="5051"/>
                    <a:pt x="125" y="5226"/>
                  </a:cubicBezTo>
                  <a:cubicBezTo>
                    <a:pt x="351" y="5828"/>
                    <a:pt x="1028" y="6204"/>
                    <a:pt x="1955" y="6329"/>
                  </a:cubicBezTo>
                  <a:cubicBezTo>
                    <a:pt x="1855" y="6780"/>
                    <a:pt x="2055" y="7256"/>
                    <a:pt x="2506" y="7632"/>
                  </a:cubicBezTo>
                  <a:cubicBezTo>
                    <a:pt x="2857" y="7933"/>
                    <a:pt x="3359" y="8108"/>
                    <a:pt x="3985" y="8158"/>
                  </a:cubicBezTo>
                  <a:lnTo>
                    <a:pt x="4261" y="8158"/>
                  </a:lnTo>
                  <a:cubicBezTo>
                    <a:pt x="4637" y="8158"/>
                    <a:pt x="4963" y="8108"/>
                    <a:pt x="5238" y="7958"/>
                  </a:cubicBezTo>
                  <a:cubicBezTo>
                    <a:pt x="5589" y="7782"/>
                    <a:pt x="5865" y="7457"/>
                    <a:pt x="5940" y="7131"/>
                  </a:cubicBezTo>
                  <a:cubicBezTo>
                    <a:pt x="6299" y="7576"/>
                    <a:pt x="6857" y="7822"/>
                    <a:pt x="7414" y="7822"/>
                  </a:cubicBezTo>
                  <a:cubicBezTo>
                    <a:pt x="7673" y="7822"/>
                    <a:pt x="7932" y="7769"/>
                    <a:pt x="8171" y="7657"/>
                  </a:cubicBezTo>
                  <a:cubicBezTo>
                    <a:pt x="8973" y="7306"/>
                    <a:pt x="9424" y="6354"/>
                    <a:pt x="9198" y="5502"/>
                  </a:cubicBezTo>
                  <a:cubicBezTo>
                    <a:pt x="9424" y="5452"/>
                    <a:pt x="9624" y="5351"/>
                    <a:pt x="9800" y="5176"/>
                  </a:cubicBezTo>
                  <a:cubicBezTo>
                    <a:pt x="9775" y="5126"/>
                    <a:pt x="9750" y="5076"/>
                    <a:pt x="9725" y="5026"/>
                  </a:cubicBezTo>
                  <a:cubicBezTo>
                    <a:pt x="9549" y="5201"/>
                    <a:pt x="9324" y="5326"/>
                    <a:pt x="9098" y="5351"/>
                  </a:cubicBezTo>
                  <a:cubicBezTo>
                    <a:pt x="9073" y="5351"/>
                    <a:pt x="9048" y="5351"/>
                    <a:pt x="9023" y="5376"/>
                  </a:cubicBezTo>
                  <a:cubicBezTo>
                    <a:pt x="8998" y="5402"/>
                    <a:pt x="8998" y="5427"/>
                    <a:pt x="9023" y="5452"/>
                  </a:cubicBezTo>
                  <a:cubicBezTo>
                    <a:pt x="9248" y="6229"/>
                    <a:pt x="8847" y="7181"/>
                    <a:pt x="8120" y="7507"/>
                  </a:cubicBezTo>
                  <a:cubicBezTo>
                    <a:pt x="7906" y="7607"/>
                    <a:pt x="7674" y="7654"/>
                    <a:pt x="7441" y="7654"/>
                  </a:cubicBezTo>
                  <a:cubicBezTo>
                    <a:pt x="6857" y="7654"/>
                    <a:pt x="6270" y="7357"/>
                    <a:pt x="5965" y="6855"/>
                  </a:cubicBezTo>
                  <a:cubicBezTo>
                    <a:pt x="5947" y="6837"/>
                    <a:pt x="5917" y="6820"/>
                    <a:pt x="5892" y="6820"/>
                  </a:cubicBezTo>
                  <a:cubicBezTo>
                    <a:pt x="5882" y="6820"/>
                    <a:pt x="5872" y="6823"/>
                    <a:pt x="5865" y="6830"/>
                  </a:cubicBezTo>
                  <a:cubicBezTo>
                    <a:pt x="5840" y="6830"/>
                    <a:pt x="5815" y="6855"/>
                    <a:pt x="5815" y="6905"/>
                  </a:cubicBezTo>
                  <a:cubicBezTo>
                    <a:pt x="5790" y="7256"/>
                    <a:pt x="5539" y="7607"/>
                    <a:pt x="5163" y="7808"/>
                  </a:cubicBezTo>
                  <a:cubicBezTo>
                    <a:pt x="4925" y="7927"/>
                    <a:pt x="4640" y="7998"/>
                    <a:pt x="4283" y="7998"/>
                  </a:cubicBezTo>
                  <a:cubicBezTo>
                    <a:pt x="4189" y="7998"/>
                    <a:pt x="4090" y="7993"/>
                    <a:pt x="3985" y="7983"/>
                  </a:cubicBezTo>
                  <a:cubicBezTo>
                    <a:pt x="3409" y="7933"/>
                    <a:pt x="2932" y="7782"/>
                    <a:pt x="2607" y="7507"/>
                  </a:cubicBezTo>
                  <a:cubicBezTo>
                    <a:pt x="2281" y="7231"/>
                    <a:pt x="1980" y="6755"/>
                    <a:pt x="2156" y="6279"/>
                  </a:cubicBezTo>
                  <a:cubicBezTo>
                    <a:pt x="2156" y="6254"/>
                    <a:pt x="2156" y="6229"/>
                    <a:pt x="2130" y="6204"/>
                  </a:cubicBezTo>
                  <a:cubicBezTo>
                    <a:pt x="2130" y="6178"/>
                    <a:pt x="2105" y="6153"/>
                    <a:pt x="2080" y="6153"/>
                  </a:cubicBezTo>
                  <a:cubicBezTo>
                    <a:pt x="1629" y="6128"/>
                    <a:pt x="602" y="5953"/>
                    <a:pt x="276" y="5176"/>
                  </a:cubicBezTo>
                  <a:cubicBezTo>
                    <a:pt x="201" y="5000"/>
                    <a:pt x="176" y="4800"/>
                    <a:pt x="176" y="4549"/>
                  </a:cubicBezTo>
                  <a:cubicBezTo>
                    <a:pt x="176" y="3998"/>
                    <a:pt x="326" y="3497"/>
                    <a:pt x="602" y="3146"/>
                  </a:cubicBezTo>
                  <a:cubicBezTo>
                    <a:pt x="877" y="2795"/>
                    <a:pt x="1303" y="2594"/>
                    <a:pt x="1704" y="2594"/>
                  </a:cubicBezTo>
                  <a:cubicBezTo>
                    <a:pt x="1780" y="2594"/>
                    <a:pt x="1855" y="2594"/>
                    <a:pt x="1930" y="2620"/>
                  </a:cubicBezTo>
                  <a:cubicBezTo>
                    <a:pt x="1955" y="2620"/>
                    <a:pt x="1980" y="2620"/>
                    <a:pt x="2005" y="2594"/>
                  </a:cubicBezTo>
                  <a:cubicBezTo>
                    <a:pt x="2030" y="2569"/>
                    <a:pt x="2030" y="2544"/>
                    <a:pt x="2030" y="2494"/>
                  </a:cubicBezTo>
                  <a:cubicBezTo>
                    <a:pt x="1855" y="1968"/>
                    <a:pt x="2005" y="1341"/>
                    <a:pt x="2381" y="915"/>
                  </a:cubicBezTo>
                  <a:cubicBezTo>
                    <a:pt x="2693" y="583"/>
                    <a:pt x="3159" y="388"/>
                    <a:pt x="3637" y="388"/>
                  </a:cubicBezTo>
                  <a:cubicBezTo>
                    <a:pt x="3736" y="388"/>
                    <a:pt x="3836" y="397"/>
                    <a:pt x="3935" y="414"/>
                  </a:cubicBezTo>
                  <a:cubicBezTo>
                    <a:pt x="4211" y="489"/>
                    <a:pt x="4562" y="665"/>
                    <a:pt x="4712" y="990"/>
                  </a:cubicBezTo>
                  <a:cubicBezTo>
                    <a:pt x="4712" y="1041"/>
                    <a:pt x="4737" y="1041"/>
                    <a:pt x="4762" y="1066"/>
                  </a:cubicBezTo>
                  <a:cubicBezTo>
                    <a:pt x="4787" y="1066"/>
                    <a:pt x="4837" y="1041"/>
                    <a:pt x="4837" y="1016"/>
                  </a:cubicBezTo>
                  <a:cubicBezTo>
                    <a:pt x="5271" y="483"/>
                    <a:pt x="5938" y="168"/>
                    <a:pt x="6582" y="168"/>
                  </a:cubicBezTo>
                  <a:cubicBezTo>
                    <a:pt x="6755" y="168"/>
                    <a:pt x="6928" y="191"/>
                    <a:pt x="7093" y="239"/>
                  </a:cubicBezTo>
                  <a:cubicBezTo>
                    <a:pt x="7895" y="489"/>
                    <a:pt x="8496" y="1241"/>
                    <a:pt x="8572" y="2093"/>
                  </a:cubicBezTo>
                  <a:cubicBezTo>
                    <a:pt x="8572" y="2118"/>
                    <a:pt x="8597" y="2143"/>
                    <a:pt x="8622" y="2168"/>
                  </a:cubicBezTo>
                  <a:lnTo>
                    <a:pt x="8697" y="2168"/>
                  </a:lnTo>
                  <a:cubicBezTo>
                    <a:pt x="8811" y="2108"/>
                    <a:pt x="8931" y="2082"/>
                    <a:pt x="9052" y="2082"/>
                  </a:cubicBezTo>
                  <a:cubicBezTo>
                    <a:pt x="9384" y="2082"/>
                    <a:pt x="9716" y="2280"/>
                    <a:pt x="9900" y="2519"/>
                  </a:cubicBezTo>
                  <a:cubicBezTo>
                    <a:pt x="10226" y="2945"/>
                    <a:pt x="10226" y="3497"/>
                    <a:pt x="10201" y="3898"/>
                  </a:cubicBezTo>
                  <a:cubicBezTo>
                    <a:pt x="10151" y="4274"/>
                    <a:pt x="10025" y="4625"/>
                    <a:pt x="9800" y="4900"/>
                  </a:cubicBezTo>
                  <a:cubicBezTo>
                    <a:pt x="9825" y="4975"/>
                    <a:pt x="9850" y="5026"/>
                    <a:pt x="9900" y="5101"/>
                  </a:cubicBezTo>
                  <a:cubicBezTo>
                    <a:pt x="10151" y="4775"/>
                    <a:pt x="10326" y="4324"/>
                    <a:pt x="10351" y="3923"/>
                  </a:cubicBezTo>
                  <a:cubicBezTo>
                    <a:pt x="10401" y="3497"/>
                    <a:pt x="10376" y="2895"/>
                    <a:pt x="10050" y="2419"/>
                  </a:cubicBezTo>
                  <a:cubicBezTo>
                    <a:pt x="9836" y="2127"/>
                    <a:pt x="9456" y="1911"/>
                    <a:pt x="9062" y="1911"/>
                  </a:cubicBezTo>
                  <a:cubicBezTo>
                    <a:pt x="8949" y="1911"/>
                    <a:pt x="8834" y="1929"/>
                    <a:pt x="8722" y="1968"/>
                  </a:cubicBezTo>
                  <a:cubicBezTo>
                    <a:pt x="8622" y="1091"/>
                    <a:pt x="7970" y="339"/>
                    <a:pt x="7143" y="88"/>
                  </a:cubicBezTo>
                  <a:cubicBezTo>
                    <a:pt x="6954" y="29"/>
                    <a:pt x="6757" y="1"/>
                    <a:pt x="65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8"/>
            <p:cNvSpPr/>
            <p:nvPr/>
          </p:nvSpPr>
          <p:spPr>
            <a:xfrm flipH="1">
              <a:off x="4380793" y="4749884"/>
              <a:ext cx="133565" cy="142299"/>
            </a:xfrm>
            <a:custGeom>
              <a:avLst/>
              <a:gdLst/>
              <a:ahLst/>
              <a:cxnLst/>
              <a:rect l="l" t="t" r="r" b="b"/>
              <a:pathLst>
                <a:path w="1530" h="1630" extrusionOk="0">
                  <a:moveTo>
                    <a:pt x="753" y="176"/>
                  </a:moveTo>
                  <a:cubicBezTo>
                    <a:pt x="1104" y="176"/>
                    <a:pt x="1329" y="552"/>
                    <a:pt x="1354" y="903"/>
                  </a:cubicBezTo>
                  <a:cubicBezTo>
                    <a:pt x="1354" y="978"/>
                    <a:pt x="1354" y="1053"/>
                    <a:pt x="1329" y="1103"/>
                  </a:cubicBezTo>
                  <a:cubicBezTo>
                    <a:pt x="1279" y="1254"/>
                    <a:pt x="1179" y="1354"/>
                    <a:pt x="1053" y="1404"/>
                  </a:cubicBezTo>
                  <a:cubicBezTo>
                    <a:pt x="971" y="1432"/>
                    <a:pt x="888" y="1452"/>
                    <a:pt x="810" y="1452"/>
                  </a:cubicBezTo>
                  <a:cubicBezTo>
                    <a:pt x="746" y="1452"/>
                    <a:pt x="684" y="1438"/>
                    <a:pt x="627" y="1404"/>
                  </a:cubicBezTo>
                  <a:cubicBezTo>
                    <a:pt x="402" y="1329"/>
                    <a:pt x="226" y="1128"/>
                    <a:pt x="201" y="903"/>
                  </a:cubicBezTo>
                  <a:cubicBezTo>
                    <a:pt x="176" y="727"/>
                    <a:pt x="226" y="502"/>
                    <a:pt x="377" y="351"/>
                  </a:cubicBezTo>
                  <a:cubicBezTo>
                    <a:pt x="477" y="226"/>
                    <a:pt x="602" y="176"/>
                    <a:pt x="728" y="176"/>
                  </a:cubicBezTo>
                  <a:close/>
                  <a:moveTo>
                    <a:pt x="753" y="1"/>
                  </a:moveTo>
                  <a:cubicBezTo>
                    <a:pt x="552" y="1"/>
                    <a:pt x="377" y="76"/>
                    <a:pt x="251" y="251"/>
                  </a:cubicBezTo>
                  <a:cubicBezTo>
                    <a:pt x="76" y="427"/>
                    <a:pt x="1" y="702"/>
                    <a:pt x="26" y="953"/>
                  </a:cubicBezTo>
                  <a:cubicBezTo>
                    <a:pt x="76" y="1229"/>
                    <a:pt x="277" y="1479"/>
                    <a:pt x="552" y="1580"/>
                  </a:cubicBezTo>
                  <a:cubicBezTo>
                    <a:pt x="652" y="1605"/>
                    <a:pt x="728" y="1630"/>
                    <a:pt x="828" y="1630"/>
                  </a:cubicBezTo>
                  <a:cubicBezTo>
                    <a:pt x="928" y="1630"/>
                    <a:pt x="1028" y="1605"/>
                    <a:pt x="1104" y="1580"/>
                  </a:cubicBezTo>
                  <a:cubicBezTo>
                    <a:pt x="1304" y="1504"/>
                    <a:pt x="1429" y="1354"/>
                    <a:pt x="1480" y="1153"/>
                  </a:cubicBezTo>
                  <a:cubicBezTo>
                    <a:pt x="1505" y="1078"/>
                    <a:pt x="1530" y="1003"/>
                    <a:pt x="1530" y="903"/>
                  </a:cubicBezTo>
                  <a:cubicBezTo>
                    <a:pt x="1505" y="477"/>
                    <a:pt x="1204" y="26"/>
                    <a:pt x="7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43" name="Google Shape;143;p8"/>
            <p:cNvGrpSpPr/>
            <p:nvPr/>
          </p:nvGrpSpPr>
          <p:grpSpPr>
            <a:xfrm flipH="1">
              <a:off x="0" y="942997"/>
              <a:ext cx="1032663" cy="712280"/>
              <a:chOff x="1966925" y="760050"/>
              <a:chExt cx="244400" cy="168575"/>
            </a:xfrm>
          </p:grpSpPr>
          <p:sp>
            <p:nvSpPr>
              <p:cNvPr id="144" name="Google Shape;144;p8"/>
              <p:cNvSpPr/>
              <p:nvPr/>
            </p:nvSpPr>
            <p:spPr>
              <a:xfrm>
                <a:off x="1966925" y="763550"/>
                <a:ext cx="5050" cy="4050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62" extrusionOk="0">
                    <a:moveTo>
                      <a:pt x="115" y="1"/>
                    </a:moveTo>
                    <a:cubicBezTo>
                      <a:pt x="103" y="1"/>
                      <a:pt x="89" y="4"/>
                      <a:pt x="76" y="11"/>
                    </a:cubicBezTo>
                    <a:lnTo>
                      <a:pt x="51" y="11"/>
                    </a:lnTo>
                    <a:cubicBezTo>
                      <a:pt x="26" y="11"/>
                      <a:pt x="1" y="61"/>
                      <a:pt x="1" y="111"/>
                    </a:cubicBezTo>
                    <a:cubicBezTo>
                      <a:pt x="26" y="161"/>
                      <a:pt x="51" y="161"/>
                      <a:pt x="101" y="161"/>
                    </a:cubicBezTo>
                    <a:lnTo>
                      <a:pt x="126" y="161"/>
                    </a:lnTo>
                    <a:cubicBezTo>
                      <a:pt x="176" y="161"/>
                      <a:pt x="201" y="111"/>
                      <a:pt x="176" y="61"/>
                    </a:cubicBezTo>
                    <a:cubicBezTo>
                      <a:pt x="176" y="24"/>
                      <a:pt x="149" y="1"/>
                      <a:pt x="1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45" name="Google Shape;145;p8"/>
              <p:cNvSpPr/>
              <p:nvPr/>
            </p:nvSpPr>
            <p:spPr>
              <a:xfrm>
                <a:off x="2033975" y="766075"/>
                <a:ext cx="567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86" extrusionOk="0">
                    <a:moveTo>
                      <a:pt x="87" y="0"/>
                    </a:moveTo>
                    <a:cubicBezTo>
                      <a:pt x="52" y="0"/>
                      <a:pt x="26" y="23"/>
                      <a:pt x="26" y="60"/>
                    </a:cubicBezTo>
                    <a:cubicBezTo>
                      <a:pt x="1" y="110"/>
                      <a:pt x="26" y="160"/>
                      <a:pt x="76" y="160"/>
                    </a:cubicBezTo>
                    <a:lnTo>
                      <a:pt x="101" y="185"/>
                    </a:lnTo>
                    <a:lnTo>
                      <a:pt x="126" y="185"/>
                    </a:lnTo>
                    <a:cubicBezTo>
                      <a:pt x="176" y="185"/>
                      <a:pt x="201" y="160"/>
                      <a:pt x="201" y="110"/>
                    </a:cubicBezTo>
                    <a:cubicBezTo>
                      <a:pt x="226" y="85"/>
                      <a:pt x="201" y="35"/>
                      <a:pt x="151" y="10"/>
                    </a:cubicBezTo>
                    <a:lnTo>
                      <a:pt x="126" y="10"/>
                    </a:lnTo>
                    <a:cubicBezTo>
                      <a:pt x="112" y="3"/>
                      <a:pt x="99" y="0"/>
                      <a:pt x="8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46" name="Google Shape;146;p8"/>
              <p:cNvSpPr/>
              <p:nvPr/>
            </p:nvSpPr>
            <p:spPr>
              <a:xfrm>
                <a:off x="1979475" y="761125"/>
                <a:ext cx="5650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83" extrusionOk="0">
                    <a:moveTo>
                      <a:pt x="153" y="1"/>
                    </a:moveTo>
                    <a:cubicBezTo>
                      <a:pt x="144" y="1"/>
                      <a:pt x="135" y="3"/>
                      <a:pt x="125" y="7"/>
                    </a:cubicBezTo>
                    <a:lnTo>
                      <a:pt x="100" y="7"/>
                    </a:lnTo>
                    <a:cubicBezTo>
                      <a:pt x="50" y="7"/>
                      <a:pt x="0" y="58"/>
                      <a:pt x="25" y="108"/>
                    </a:cubicBezTo>
                    <a:cubicBezTo>
                      <a:pt x="25" y="133"/>
                      <a:pt x="50" y="183"/>
                      <a:pt x="100" y="183"/>
                    </a:cubicBezTo>
                    <a:lnTo>
                      <a:pt x="125" y="183"/>
                    </a:lnTo>
                    <a:lnTo>
                      <a:pt x="150" y="158"/>
                    </a:lnTo>
                    <a:cubicBezTo>
                      <a:pt x="201" y="158"/>
                      <a:pt x="226" y="108"/>
                      <a:pt x="226" y="83"/>
                    </a:cubicBezTo>
                    <a:cubicBezTo>
                      <a:pt x="226" y="42"/>
                      <a:pt x="192" y="1"/>
                      <a:pt x="1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47" name="Google Shape;147;p8"/>
              <p:cNvSpPr/>
              <p:nvPr/>
            </p:nvSpPr>
            <p:spPr>
              <a:xfrm>
                <a:off x="2084725" y="810175"/>
                <a:ext cx="5675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1" extrusionOk="0">
                    <a:moveTo>
                      <a:pt x="76" y="0"/>
                    </a:moveTo>
                    <a:cubicBezTo>
                      <a:pt x="26" y="25"/>
                      <a:pt x="1" y="76"/>
                      <a:pt x="26" y="126"/>
                    </a:cubicBezTo>
                    <a:lnTo>
                      <a:pt x="51" y="151"/>
                    </a:lnTo>
                    <a:cubicBezTo>
                      <a:pt x="51" y="176"/>
                      <a:pt x="101" y="201"/>
                      <a:pt x="126" y="201"/>
                    </a:cubicBezTo>
                    <a:lnTo>
                      <a:pt x="151" y="201"/>
                    </a:lnTo>
                    <a:cubicBezTo>
                      <a:pt x="201" y="176"/>
                      <a:pt x="226" y="126"/>
                      <a:pt x="201" y="76"/>
                    </a:cubicBezTo>
                    <a:lnTo>
                      <a:pt x="176" y="50"/>
                    </a:lnTo>
                    <a:cubicBezTo>
                      <a:pt x="151" y="0"/>
                      <a:pt x="101" y="0"/>
                      <a:pt x="7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48" name="Google Shape;148;p8"/>
              <p:cNvSpPr/>
              <p:nvPr/>
            </p:nvSpPr>
            <p:spPr>
              <a:xfrm>
                <a:off x="2046500" y="77155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91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92"/>
                      <a:pt x="26" y="142"/>
                      <a:pt x="76" y="167"/>
                    </a:cubicBezTo>
                    <a:lnTo>
                      <a:pt x="101" y="167"/>
                    </a:lnTo>
                    <a:cubicBezTo>
                      <a:pt x="101" y="192"/>
                      <a:pt x="126" y="192"/>
                      <a:pt x="126" y="192"/>
                    </a:cubicBezTo>
                    <a:cubicBezTo>
                      <a:pt x="176" y="192"/>
                      <a:pt x="201" y="167"/>
                      <a:pt x="201" y="142"/>
                    </a:cubicBezTo>
                    <a:cubicBezTo>
                      <a:pt x="226" y="92"/>
                      <a:pt x="226" y="42"/>
                      <a:pt x="176" y="16"/>
                    </a:cubicBezTo>
                    <a:lnTo>
                      <a:pt x="151" y="16"/>
                    </a:lnTo>
                    <a:cubicBezTo>
                      <a:pt x="130" y="6"/>
                      <a:pt x="110" y="0"/>
                      <a:pt x="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49" name="Google Shape;149;p8"/>
              <p:cNvSpPr/>
              <p:nvPr/>
            </p:nvSpPr>
            <p:spPr>
              <a:xfrm>
                <a:off x="2058400" y="779050"/>
                <a:ext cx="567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3" extrusionOk="0">
                    <a:moveTo>
                      <a:pt x="91" y="1"/>
                    </a:moveTo>
                    <a:cubicBezTo>
                      <a:pt x="64" y="1"/>
                      <a:pt x="41" y="13"/>
                      <a:pt x="26" y="42"/>
                    </a:cubicBezTo>
                    <a:cubicBezTo>
                      <a:pt x="1" y="67"/>
                      <a:pt x="1" y="143"/>
                      <a:pt x="51" y="168"/>
                    </a:cubicBezTo>
                    <a:lnTo>
                      <a:pt x="76" y="168"/>
                    </a:lnTo>
                    <a:cubicBezTo>
                      <a:pt x="76" y="193"/>
                      <a:pt x="101" y="193"/>
                      <a:pt x="126" y="193"/>
                    </a:cubicBezTo>
                    <a:cubicBezTo>
                      <a:pt x="151" y="193"/>
                      <a:pt x="176" y="168"/>
                      <a:pt x="176" y="168"/>
                    </a:cubicBezTo>
                    <a:cubicBezTo>
                      <a:pt x="227" y="118"/>
                      <a:pt x="201" y="67"/>
                      <a:pt x="176" y="42"/>
                    </a:cubicBezTo>
                    <a:lnTo>
                      <a:pt x="151" y="17"/>
                    </a:lnTo>
                    <a:cubicBezTo>
                      <a:pt x="131" y="7"/>
                      <a:pt x="110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0" name="Google Shape;150;p8"/>
              <p:cNvSpPr/>
              <p:nvPr/>
            </p:nvSpPr>
            <p:spPr>
              <a:xfrm>
                <a:off x="2007025" y="760675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76" y="0"/>
                      <a:pt x="26" y="25"/>
                      <a:pt x="26" y="76"/>
                    </a:cubicBezTo>
                    <a:cubicBezTo>
                      <a:pt x="1" y="126"/>
                      <a:pt x="51" y="151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26"/>
                      <a:pt x="226" y="101"/>
                    </a:cubicBezTo>
                    <a:cubicBezTo>
                      <a:pt x="226" y="50"/>
                      <a:pt x="201" y="0"/>
                      <a:pt x="1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1" name="Google Shape;151;p8"/>
              <p:cNvSpPr/>
              <p:nvPr/>
            </p:nvSpPr>
            <p:spPr>
              <a:xfrm>
                <a:off x="2020825" y="762550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1"/>
                    </a:moveTo>
                    <a:cubicBezTo>
                      <a:pt x="75" y="1"/>
                      <a:pt x="25" y="26"/>
                      <a:pt x="0" y="76"/>
                    </a:cubicBezTo>
                    <a:cubicBezTo>
                      <a:pt x="0" y="101"/>
                      <a:pt x="25" y="151"/>
                      <a:pt x="75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01"/>
                    </a:cubicBezTo>
                    <a:cubicBezTo>
                      <a:pt x="226" y="51"/>
                      <a:pt x="176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1993875" y="760050"/>
                <a:ext cx="502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76" extrusionOk="0">
                    <a:moveTo>
                      <a:pt x="76" y="0"/>
                    </a:moveTo>
                    <a:cubicBezTo>
                      <a:pt x="26" y="0"/>
                      <a:pt x="1" y="50"/>
                      <a:pt x="1" y="101"/>
                    </a:cubicBezTo>
                    <a:cubicBezTo>
                      <a:pt x="1" y="126"/>
                      <a:pt x="51" y="176"/>
                      <a:pt x="101" y="176"/>
                    </a:cubicBezTo>
                    <a:cubicBezTo>
                      <a:pt x="151" y="176"/>
                      <a:pt x="201" y="126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3" name="Google Shape;153;p8"/>
              <p:cNvSpPr/>
              <p:nvPr/>
            </p:nvSpPr>
            <p:spPr>
              <a:xfrm>
                <a:off x="2068425" y="788150"/>
                <a:ext cx="5675" cy="51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5" extrusionOk="0">
                    <a:moveTo>
                      <a:pt x="94" y="0"/>
                    </a:moveTo>
                    <a:cubicBezTo>
                      <a:pt x="77" y="0"/>
                      <a:pt x="62" y="8"/>
                      <a:pt x="51" y="29"/>
                    </a:cubicBezTo>
                    <a:cubicBezTo>
                      <a:pt x="1" y="54"/>
                      <a:pt x="1" y="104"/>
                      <a:pt x="51" y="155"/>
                    </a:cubicBezTo>
                    <a:lnTo>
                      <a:pt x="76" y="180"/>
                    </a:lnTo>
                    <a:cubicBezTo>
                      <a:pt x="76" y="180"/>
                      <a:pt x="101" y="205"/>
                      <a:pt x="126" y="205"/>
                    </a:cubicBezTo>
                    <a:cubicBezTo>
                      <a:pt x="151" y="205"/>
                      <a:pt x="176" y="180"/>
                      <a:pt x="176" y="180"/>
                    </a:cubicBezTo>
                    <a:cubicBezTo>
                      <a:pt x="227" y="129"/>
                      <a:pt x="227" y="79"/>
                      <a:pt x="201" y="54"/>
                    </a:cubicBezTo>
                    <a:lnTo>
                      <a:pt x="176" y="29"/>
                    </a:lnTo>
                    <a:cubicBezTo>
                      <a:pt x="147" y="15"/>
                      <a:pt x="119" y="0"/>
                      <a:pt x="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" name="Google Shape;154;p8"/>
              <p:cNvSpPr/>
              <p:nvPr/>
            </p:nvSpPr>
            <p:spPr>
              <a:xfrm>
                <a:off x="2077825" y="7984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86" y="1"/>
                    </a:moveTo>
                    <a:cubicBezTo>
                      <a:pt x="68" y="1"/>
                      <a:pt x="47" y="7"/>
                      <a:pt x="26" y="17"/>
                    </a:cubicBezTo>
                    <a:cubicBezTo>
                      <a:pt x="1" y="42"/>
                      <a:pt x="1" y="92"/>
                      <a:pt x="26" y="143"/>
                    </a:cubicBezTo>
                    <a:lnTo>
                      <a:pt x="51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201" y="168"/>
                      <a:pt x="201" y="92"/>
                      <a:pt x="176" y="67"/>
                    </a:cubicBezTo>
                    <a:lnTo>
                      <a:pt x="151" y="42"/>
                    </a:lnTo>
                    <a:cubicBezTo>
                      <a:pt x="137" y="13"/>
                      <a:pt x="113" y="1"/>
                      <a:pt x="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5" name="Google Shape;155;p8"/>
              <p:cNvSpPr/>
              <p:nvPr/>
            </p:nvSpPr>
            <p:spPr>
              <a:xfrm>
                <a:off x="2090375" y="823325"/>
                <a:ext cx="56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7" extrusionOk="0">
                    <a:moveTo>
                      <a:pt x="75" y="1"/>
                    </a:moveTo>
                    <a:cubicBezTo>
                      <a:pt x="25" y="1"/>
                      <a:pt x="0" y="76"/>
                      <a:pt x="25" y="101"/>
                    </a:cubicBezTo>
                    <a:cubicBezTo>
                      <a:pt x="25" y="126"/>
                      <a:pt x="50" y="151"/>
                      <a:pt x="75" y="151"/>
                    </a:cubicBezTo>
                    <a:cubicBezTo>
                      <a:pt x="75" y="151"/>
                      <a:pt x="100" y="176"/>
                      <a:pt x="100" y="176"/>
                    </a:cubicBezTo>
                    <a:cubicBezTo>
                      <a:pt x="125" y="176"/>
                      <a:pt x="125" y="151"/>
                      <a:pt x="151" y="151"/>
                    </a:cubicBezTo>
                    <a:cubicBezTo>
                      <a:pt x="201" y="151"/>
                      <a:pt x="226" y="101"/>
                      <a:pt x="201" y="51"/>
                    </a:cubicBezTo>
                    <a:cubicBezTo>
                      <a:pt x="201" y="26"/>
                      <a:pt x="151" y="1"/>
                      <a:pt x="1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6" name="Google Shape;156;p8"/>
              <p:cNvSpPr/>
              <p:nvPr/>
            </p:nvSpPr>
            <p:spPr>
              <a:xfrm>
                <a:off x="2154900" y="825200"/>
                <a:ext cx="56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7" extrusionOk="0">
                    <a:moveTo>
                      <a:pt x="126" y="1"/>
                    </a:moveTo>
                    <a:cubicBezTo>
                      <a:pt x="101" y="1"/>
                      <a:pt x="51" y="1"/>
                      <a:pt x="26" y="51"/>
                    </a:cubicBezTo>
                    <a:cubicBezTo>
                      <a:pt x="1" y="101"/>
                      <a:pt x="26" y="151"/>
                      <a:pt x="76" y="176"/>
                    </a:cubicBezTo>
                    <a:lnTo>
                      <a:pt x="126" y="176"/>
                    </a:lnTo>
                    <a:cubicBezTo>
                      <a:pt x="151" y="176"/>
                      <a:pt x="201" y="176"/>
                      <a:pt x="201" y="126"/>
                    </a:cubicBezTo>
                    <a:cubicBezTo>
                      <a:pt x="226" y="101"/>
                      <a:pt x="201" y="51"/>
                      <a:pt x="176" y="26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7" name="Google Shape;157;p8"/>
              <p:cNvSpPr/>
              <p:nvPr/>
            </p:nvSpPr>
            <p:spPr>
              <a:xfrm>
                <a:off x="2200025" y="871950"/>
                <a:ext cx="502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86" extrusionOk="0">
                    <a:moveTo>
                      <a:pt x="100" y="1"/>
                    </a:moveTo>
                    <a:cubicBezTo>
                      <a:pt x="91" y="1"/>
                      <a:pt x="82" y="4"/>
                      <a:pt x="75" y="11"/>
                    </a:cubicBezTo>
                    <a:cubicBezTo>
                      <a:pt x="25" y="11"/>
                      <a:pt x="0" y="61"/>
                      <a:pt x="25" y="111"/>
                    </a:cubicBezTo>
                    <a:lnTo>
                      <a:pt x="25" y="136"/>
                    </a:lnTo>
                    <a:cubicBezTo>
                      <a:pt x="50" y="186"/>
                      <a:pt x="75" y="186"/>
                      <a:pt x="100" y="186"/>
                    </a:cubicBezTo>
                    <a:lnTo>
                      <a:pt x="151" y="186"/>
                    </a:lnTo>
                    <a:cubicBezTo>
                      <a:pt x="176" y="186"/>
                      <a:pt x="201" y="136"/>
                      <a:pt x="201" y="86"/>
                    </a:cubicBezTo>
                    <a:lnTo>
                      <a:pt x="176" y="61"/>
                    </a:lnTo>
                    <a:cubicBezTo>
                      <a:pt x="157" y="24"/>
                      <a:pt x="125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8" name="Google Shape;158;p8"/>
              <p:cNvSpPr/>
              <p:nvPr/>
            </p:nvSpPr>
            <p:spPr>
              <a:xfrm>
                <a:off x="2206275" y="897725"/>
                <a:ext cx="4425" cy="52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08" extrusionOk="0">
                    <a:moveTo>
                      <a:pt x="117" y="0"/>
                    </a:moveTo>
                    <a:cubicBezTo>
                      <a:pt x="111" y="0"/>
                      <a:pt x="106" y="3"/>
                      <a:pt x="101" y="7"/>
                    </a:cubicBezTo>
                    <a:cubicBezTo>
                      <a:pt x="51" y="7"/>
                      <a:pt x="1" y="32"/>
                      <a:pt x="1" y="82"/>
                    </a:cubicBezTo>
                    <a:lnTo>
                      <a:pt x="26" y="107"/>
                    </a:lnTo>
                    <a:cubicBezTo>
                      <a:pt x="26" y="157"/>
                      <a:pt x="51" y="208"/>
                      <a:pt x="101" y="208"/>
                    </a:cubicBezTo>
                    <a:cubicBezTo>
                      <a:pt x="151" y="183"/>
                      <a:pt x="176" y="157"/>
                      <a:pt x="176" y="107"/>
                    </a:cubicBezTo>
                    <a:lnTo>
                      <a:pt x="176" y="82"/>
                    </a:lnTo>
                    <a:cubicBezTo>
                      <a:pt x="176" y="41"/>
                      <a:pt x="143" y="0"/>
                      <a:pt x="1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9" name="Google Shape;159;p8"/>
              <p:cNvSpPr/>
              <p:nvPr/>
            </p:nvSpPr>
            <p:spPr>
              <a:xfrm>
                <a:off x="2204400" y="884475"/>
                <a:ext cx="4425" cy="53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12" extrusionOk="0">
                    <a:moveTo>
                      <a:pt x="100" y="1"/>
                    </a:moveTo>
                    <a:cubicBezTo>
                      <a:pt x="91" y="1"/>
                      <a:pt x="83" y="4"/>
                      <a:pt x="76" y="11"/>
                    </a:cubicBezTo>
                    <a:cubicBezTo>
                      <a:pt x="26" y="11"/>
                      <a:pt x="1" y="61"/>
                      <a:pt x="1" y="111"/>
                    </a:cubicBezTo>
                    <a:lnTo>
                      <a:pt x="1" y="136"/>
                    </a:lnTo>
                    <a:cubicBezTo>
                      <a:pt x="26" y="186"/>
                      <a:pt x="51" y="211"/>
                      <a:pt x="101" y="211"/>
                    </a:cubicBezTo>
                    <a:cubicBezTo>
                      <a:pt x="151" y="186"/>
                      <a:pt x="176" y="136"/>
                      <a:pt x="176" y="111"/>
                    </a:cubicBezTo>
                    <a:lnTo>
                      <a:pt x="176" y="61"/>
                    </a:lnTo>
                    <a:cubicBezTo>
                      <a:pt x="158" y="24"/>
                      <a:pt x="126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0" name="Google Shape;160;p8"/>
              <p:cNvSpPr/>
              <p:nvPr/>
            </p:nvSpPr>
            <p:spPr>
              <a:xfrm>
                <a:off x="2166800" y="83170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86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67"/>
                      <a:pt x="1" y="117"/>
                      <a:pt x="51" y="142"/>
                    </a:cubicBezTo>
                    <a:lnTo>
                      <a:pt x="76" y="167"/>
                    </a:lnTo>
                    <a:cubicBezTo>
                      <a:pt x="101" y="167"/>
                      <a:pt x="101" y="192"/>
                      <a:pt x="126" y="192"/>
                    </a:cubicBezTo>
                    <a:cubicBezTo>
                      <a:pt x="151" y="192"/>
                      <a:pt x="176" y="167"/>
                      <a:pt x="201" y="142"/>
                    </a:cubicBezTo>
                    <a:cubicBezTo>
                      <a:pt x="226" y="92"/>
                      <a:pt x="201" y="42"/>
                      <a:pt x="176" y="17"/>
                    </a:cubicBezTo>
                    <a:lnTo>
                      <a:pt x="126" y="17"/>
                    </a:lnTo>
                    <a:cubicBezTo>
                      <a:pt x="116" y="6"/>
                      <a:pt x="101" y="0"/>
                      <a:pt x="8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" name="Google Shape;161;p8"/>
              <p:cNvSpPr/>
              <p:nvPr/>
            </p:nvSpPr>
            <p:spPr>
              <a:xfrm>
                <a:off x="2194375" y="8598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91" y="1"/>
                    </a:moveTo>
                    <a:cubicBezTo>
                      <a:pt x="76" y="1"/>
                      <a:pt x="61" y="7"/>
                      <a:pt x="51" y="17"/>
                    </a:cubicBezTo>
                    <a:cubicBezTo>
                      <a:pt x="1" y="42"/>
                      <a:pt x="1" y="93"/>
                      <a:pt x="26" y="143"/>
                    </a:cubicBezTo>
                    <a:lnTo>
                      <a:pt x="26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176" y="168"/>
                      <a:pt x="201" y="118"/>
                      <a:pt x="176" y="67"/>
                    </a:cubicBezTo>
                    <a:lnTo>
                      <a:pt x="151" y="42"/>
                    </a:lnTo>
                    <a:cubicBezTo>
                      <a:pt x="136" y="13"/>
                      <a:pt x="113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2" name="Google Shape;162;p8"/>
              <p:cNvSpPr/>
              <p:nvPr/>
            </p:nvSpPr>
            <p:spPr>
              <a:xfrm>
                <a:off x="2142375" y="8208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26" y="0"/>
                    </a:moveTo>
                    <a:cubicBezTo>
                      <a:pt x="76" y="0"/>
                      <a:pt x="25" y="25"/>
                      <a:pt x="25" y="76"/>
                    </a:cubicBezTo>
                    <a:cubicBezTo>
                      <a:pt x="0" y="101"/>
                      <a:pt x="25" y="151"/>
                      <a:pt x="76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26"/>
                    </a:cubicBezTo>
                    <a:cubicBezTo>
                      <a:pt x="226" y="76"/>
                      <a:pt x="201" y="25"/>
                      <a:pt x="151" y="25"/>
                    </a:cubicBez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3" name="Google Shape;163;p8"/>
              <p:cNvSpPr/>
              <p:nvPr/>
            </p:nvSpPr>
            <p:spPr>
              <a:xfrm>
                <a:off x="2206275" y="911050"/>
                <a:ext cx="5050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201" extrusionOk="0">
                    <a:moveTo>
                      <a:pt x="101" y="0"/>
                    </a:moveTo>
                    <a:cubicBezTo>
                      <a:pt x="51" y="0"/>
                      <a:pt x="26" y="26"/>
                      <a:pt x="26" y="76"/>
                    </a:cubicBezTo>
                    <a:lnTo>
                      <a:pt x="26" y="101"/>
                    </a:lnTo>
                    <a:cubicBezTo>
                      <a:pt x="1" y="151"/>
                      <a:pt x="51" y="201"/>
                      <a:pt x="101" y="201"/>
                    </a:cubicBezTo>
                    <a:cubicBezTo>
                      <a:pt x="151" y="201"/>
                      <a:pt x="176" y="151"/>
                      <a:pt x="176" y="126"/>
                    </a:cubicBezTo>
                    <a:lnTo>
                      <a:pt x="201" y="76"/>
                    </a:lnTo>
                    <a:cubicBezTo>
                      <a:pt x="201" y="26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4" name="Google Shape;164;p8"/>
              <p:cNvSpPr/>
              <p:nvPr/>
            </p:nvSpPr>
            <p:spPr>
              <a:xfrm>
                <a:off x="2129225" y="8183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0"/>
                    </a:moveTo>
                    <a:cubicBezTo>
                      <a:pt x="75" y="0"/>
                      <a:pt x="25" y="25"/>
                      <a:pt x="25" y="75"/>
                    </a:cubicBezTo>
                    <a:cubicBezTo>
                      <a:pt x="0" y="125"/>
                      <a:pt x="50" y="176"/>
                      <a:pt x="100" y="176"/>
                    </a:cubicBezTo>
                    <a:lnTo>
                      <a:pt x="125" y="176"/>
                    </a:lnTo>
                    <a:cubicBezTo>
                      <a:pt x="176" y="176"/>
                      <a:pt x="226" y="151"/>
                      <a:pt x="226" y="100"/>
                    </a:cubicBezTo>
                    <a:cubicBezTo>
                      <a:pt x="226" y="50"/>
                      <a:pt x="201" y="25"/>
                      <a:pt x="1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5" name="Google Shape;165;p8"/>
              <p:cNvSpPr/>
              <p:nvPr/>
            </p:nvSpPr>
            <p:spPr>
              <a:xfrm>
                <a:off x="2116050" y="817700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51" y="25"/>
                      <a:pt x="1" y="50"/>
                      <a:pt x="1" y="100"/>
                    </a:cubicBezTo>
                    <a:cubicBezTo>
                      <a:pt x="26" y="150"/>
                      <a:pt x="51" y="176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50"/>
                      <a:pt x="226" y="100"/>
                    </a:cubicBezTo>
                    <a:cubicBezTo>
                      <a:pt x="226" y="50"/>
                      <a:pt x="176" y="0"/>
                      <a:pt x="1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6" name="Google Shape;166;p8"/>
              <p:cNvSpPr/>
              <p:nvPr/>
            </p:nvSpPr>
            <p:spPr>
              <a:xfrm>
                <a:off x="2186850" y="849175"/>
                <a:ext cx="5050" cy="487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5" extrusionOk="0">
                    <a:moveTo>
                      <a:pt x="98" y="0"/>
                    </a:moveTo>
                    <a:cubicBezTo>
                      <a:pt x="76" y="0"/>
                      <a:pt x="51" y="7"/>
                      <a:pt x="26" y="19"/>
                    </a:cubicBezTo>
                    <a:cubicBezTo>
                      <a:pt x="1" y="44"/>
                      <a:pt x="1" y="94"/>
                      <a:pt x="26" y="145"/>
                    </a:cubicBezTo>
                    <a:lnTo>
                      <a:pt x="51" y="170"/>
                    </a:lnTo>
                    <a:cubicBezTo>
                      <a:pt x="51" y="170"/>
                      <a:pt x="76" y="195"/>
                      <a:pt x="101" y="195"/>
                    </a:cubicBezTo>
                    <a:cubicBezTo>
                      <a:pt x="126" y="195"/>
                      <a:pt x="151" y="195"/>
                      <a:pt x="151" y="170"/>
                    </a:cubicBezTo>
                    <a:cubicBezTo>
                      <a:pt x="201" y="145"/>
                      <a:pt x="201" y="94"/>
                      <a:pt x="176" y="44"/>
                    </a:cubicBezTo>
                    <a:lnTo>
                      <a:pt x="151" y="19"/>
                    </a:lnTo>
                    <a:cubicBezTo>
                      <a:pt x="139" y="7"/>
                      <a:pt x="120" y="0"/>
                      <a:pt x="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7" name="Google Shape;167;p8"/>
              <p:cNvSpPr/>
              <p:nvPr/>
            </p:nvSpPr>
            <p:spPr>
              <a:xfrm>
                <a:off x="2102900" y="81957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76" y="0"/>
                    </a:moveTo>
                    <a:cubicBezTo>
                      <a:pt x="25" y="25"/>
                      <a:pt x="0" y="50"/>
                      <a:pt x="0" y="101"/>
                    </a:cubicBezTo>
                    <a:cubicBezTo>
                      <a:pt x="25" y="151"/>
                      <a:pt x="51" y="176"/>
                      <a:pt x="101" y="176"/>
                    </a:cubicBezTo>
                    <a:lnTo>
                      <a:pt x="151" y="176"/>
                    </a:lnTo>
                    <a:cubicBezTo>
                      <a:pt x="201" y="151"/>
                      <a:pt x="226" y="101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8" name="Google Shape;168;p8"/>
              <p:cNvSpPr/>
              <p:nvPr/>
            </p:nvSpPr>
            <p:spPr>
              <a:xfrm>
                <a:off x="2177450" y="839300"/>
                <a:ext cx="505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89" extrusionOk="0">
                    <a:moveTo>
                      <a:pt x="79" y="1"/>
                    </a:moveTo>
                    <a:cubicBezTo>
                      <a:pt x="57" y="1"/>
                      <a:pt x="38" y="13"/>
                      <a:pt x="26" y="38"/>
                    </a:cubicBezTo>
                    <a:cubicBezTo>
                      <a:pt x="1" y="63"/>
                      <a:pt x="1" y="114"/>
                      <a:pt x="26" y="164"/>
                    </a:cubicBezTo>
                    <a:lnTo>
                      <a:pt x="51" y="189"/>
                    </a:lnTo>
                    <a:lnTo>
                      <a:pt x="126" y="189"/>
                    </a:lnTo>
                    <a:cubicBezTo>
                      <a:pt x="151" y="189"/>
                      <a:pt x="151" y="189"/>
                      <a:pt x="176" y="164"/>
                    </a:cubicBezTo>
                    <a:cubicBezTo>
                      <a:pt x="201" y="139"/>
                      <a:pt x="201" y="88"/>
                      <a:pt x="176" y="38"/>
                    </a:cubicBezTo>
                    <a:lnTo>
                      <a:pt x="151" y="38"/>
                    </a:lnTo>
                    <a:cubicBezTo>
                      <a:pt x="126" y="13"/>
                      <a:pt x="101" y="1"/>
                      <a:pt x="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9" name="Google Shape;169;p8"/>
              <p:cNvSpPr/>
              <p:nvPr/>
            </p:nvSpPr>
            <p:spPr>
              <a:xfrm>
                <a:off x="2204400" y="924200"/>
                <a:ext cx="50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77" extrusionOk="0">
                    <a:moveTo>
                      <a:pt x="126" y="1"/>
                    </a:moveTo>
                    <a:cubicBezTo>
                      <a:pt x="76" y="1"/>
                      <a:pt x="26" y="26"/>
                      <a:pt x="26" y="76"/>
                    </a:cubicBezTo>
                    <a:cubicBezTo>
                      <a:pt x="1" y="126"/>
                      <a:pt x="26" y="176"/>
                      <a:pt x="76" y="176"/>
                    </a:cubicBezTo>
                    <a:lnTo>
                      <a:pt x="101" y="176"/>
                    </a:lnTo>
                    <a:cubicBezTo>
                      <a:pt x="126" y="176"/>
                      <a:pt x="176" y="151"/>
                      <a:pt x="176" y="126"/>
                    </a:cubicBezTo>
                    <a:lnTo>
                      <a:pt x="176" y="101"/>
                    </a:lnTo>
                    <a:cubicBezTo>
                      <a:pt x="201" y="51"/>
                      <a:pt x="151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70" name="Google Shape;170;p8"/>
            <p:cNvSpPr/>
            <p:nvPr/>
          </p:nvSpPr>
          <p:spPr>
            <a:xfrm flipH="1">
              <a:off x="8288246" y="4603509"/>
              <a:ext cx="135748" cy="142299"/>
            </a:xfrm>
            <a:custGeom>
              <a:avLst/>
              <a:gdLst/>
              <a:ahLst/>
              <a:cxnLst/>
              <a:rect l="l" t="t" r="r" b="b"/>
              <a:pathLst>
                <a:path w="1555" h="1630" extrusionOk="0">
                  <a:moveTo>
                    <a:pt x="778" y="176"/>
                  </a:moveTo>
                  <a:cubicBezTo>
                    <a:pt x="1104" y="176"/>
                    <a:pt x="1354" y="552"/>
                    <a:pt x="1379" y="903"/>
                  </a:cubicBezTo>
                  <a:cubicBezTo>
                    <a:pt x="1379" y="978"/>
                    <a:pt x="1354" y="1053"/>
                    <a:pt x="1354" y="1103"/>
                  </a:cubicBezTo>
                  <a:cubicBezTo>
                    <a:pt x="1304" y="1254"/>
                    <a:pt x="1204" y="1354"/>
                    <a:pt x="1053" y="1404"/>
                  </a:cubicBezTo>
                  <a:cubicBezTo>
                    <a:pt x="985" y="1432"/>
                    <a:pt x="908" y="1452"/>
                    <a:pt x="829" y="1452"/>
                  </a:cubicBezTo>
                  <a:cubicBezTo>
                    <a:pt x="763" y="1452"/>
                    <a:pt x="695" y="1438"/>
                    <a:pt x="627" y="1404"/>
                  </a:cubicBezTo>
                  <a:cubicBezTo>
                    <a:pt x="427" y="1329"/>
                    <a:pt x="251" y="1128"/>
                    <a:pt x="226" y="903"/>
                  </a:cubicBezTo>
                  <a:cubicBezTo>
                    <a:pt x="176" y="727"/>
                    <a:pt x="251" y="502"/>
                    <a:pt x="402" y="351"/>
                  </a:cubicBezTo>
                  <a:cubicBezTo>
                    <a:pt x="502" y="226"/>
                    <a:pt x="627" y="176"/>
                    <a:pt x="753" y="176"/>
                  </a:cubicBezTo>
                  <a:close/>
                  <a:moveTo>
                    <a:pt x="778" y="1"/>
                  </a:moveTo>
                  <a:cubicBezTo>
                    <a:pt x="577" y="1"/>
                    <a:pt x="402" y="76"/>
                    <a:pt x="251" y="251"/>
                  </a:cubicBezTo>
                  <a:cubicBezTo>
                    <a:pt x="101" y="427"/>
                    <a:pt x="1" y="702"/>
                    <a:pt x="51" y="953"/>
                  </a:cubicBezTo>
                  <a:cubicBezTo>
                    <a:pt x="101" y="1229"/>
                    <a:pt x="302" y="1479"/>
                    <a:pt x="577" y="1580"/>
                  </a:cubicBezTo>
                  <a:cubicBezTo>
                    <a:pt x="652" y="1605"/>
                    <a:pt x="753" y="1630"/>
                    <a:pt x="853" y="1630"/>
                  </a:cubicBezTo>
                  <a:cubicBezTo>
                    <a:pt x="953" y="1630"/>
                    <a:pt x="1053" y="1605"/>
                    <a:pt x="1129" y="1580"/>
                  </a:cubicBezTo>
                  <a:cubicBezTo>
                    <a:pt x="1304" y="1504"/>
                    <a:pt x="1454" y="1354"/>
                    <a:pt x="1505" y="1153"/>
                  </a:cubicBezTo>
                  <a:cubicBezTo>
                    <a:pt x="1530" y="1078"/>
                    <a:pt x="1555" y="1003"/>
                    <a:pt x="1530" y="903"/>
                  </a:cubicBezTo>
                  <a:cubicBezTo>
                    <a:pt x="1530" y="477"/>
                    <a:pt x="1229" y="26"/>
                    <a:pt x="7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8"/>
            <p:cNvSpPr/>
            <p:nvPr/>
          </p:nvSpPr>
          <p:spPr>
            <a:xfrm flipH="1">
              <a:off x="1714011" y="1993441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8"/>
            <p:cNvSpPr/>
            <p:nvPr/>
          </p:nvSpPr>
          <p:spPr>
            <a:xfrm flipH="1">
              <a:off x="7534861" y="2710941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73" name="Google Shape;173;p8"/>
            <p:cNvGrpSpPr/>
            <p:nvPr/>
          </p:nvGrpSpPr>
          <p:grpSpPr>
            <a:xfrm flipH="1">
              <a:off x="8111325" y="3285497"/>
              <a:ext cx="1032663" cy="712280"/>
              <a:chOff x="1966925" y="760050"/>
              <a:chExt cx="244400" cy="168575"/>
            </a:xfrm>
          </p:grpSpPr>
          <p:sp>
            <p:nvSpPr>
              <p:cNvPr id="174" name="Google Shape;174;p8"/>
              <p:cNvSpPr/>
              <p:nvPr/>
            </p:nvSpPr>
            <p:spPr>
              <a:xfrm>
                <a:off x="1966925" y="763550"/>
                <a:ext cx="5050" cy="4050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62" extrusionOk="0">
                    <a:moveTo>
                      <a:pt x="115" y="1"/>
                    </a:moveTo>
                    <a:cubicBezTo>
                      <a:pt x="103" y="1"/>
                      <a:pt x="89" y="4"/>
                      <a:pt x="76" y="11"/>
                    </a:cubicBezTo>
                    <a:lnTo>
                      <a:pt x="51" y="11"/>
                    </a:lnTo>
                    <a:cubicBezTo>
                      <a:pt x="26" y="11"/>
                      <a:pt x="1" y="61"/>
                      <a:pt x="1" y="111"/>
                    </a:cubicBezTo>
                    <a:cubicBezTo>
                      <a:pt x="26" y="161"/>
                      <a:pt x="51" y="161"/>
                      <a:pt x="101" y="161"/>
                    </a:cubicBezTo>
                    <a:lnTo>
                      <a:pt x="126" y="161"/>
                    </a:lnTo>
                    <a:cubicBezTo>
                      <a:pt x="176" y="161"/>
                      <a:pt x="201" y="111"/>
                      <a:pt x="176" y="61"/>
                    </a:cubicBezTo>
                    <a:cubicBezTo>
                      <a:pt x="176" y="24"/>
                      <a:pt x="149" y="1"/>
                      <a:pt x="1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5" name="Google Shape;175;p8"/>
              <p:cNvSpPr/>
              <p:nvPr/>
            </p:nvSpPr>
            <p:spPr>
              <a:xfrm>
                <a:off x="2033975" y="766075"/>
                <a:ext cx="567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86" extrusionOk="0">
                    <a:moveTo>
                      <a:pt x="87" y="0"/>
                    </a:moveTo>
                    <a:cubicBezTo>
                      <a:pt x="52" y="0"/>
                      <a:pt x="26" y="23"/>
                      <a:pt x="26" y="60"/>
                    </a:cubicBezTo>
                    <a:cubicBezTo>
                      <a:pt x="1" y="110"/>
                      <a:pt x="26" y="160"/>
                      <a:pt x="76" y="160"/>
                    </a:cubicBezTo>
                    <a:lnTo>
                      <a:pt x="101" y="185"/>
                    </a:lnTo>
                    <a:lnTo>
                      <a:pt x="126" y="185"/>
                    </a:lnTo>
                    <a:cubicBezTo>
                      <a:pt x="176" y="185"/>
                      <a:pt x="201" y="160"/>
                      <a:pt x="201" y="110"/>
                    </a:cubicBezTo>
                    <a:cubicBezTo>
                      <a:pt x="226" y="85"/>
                      <a:pt x="201" y="35"/>
                      <a:pt x="151" y="10"/>
                    </a:cubicBezTo>
                    <a:lnTo>
                      <a:pt x="126" y="10"/>
                    </a:lnTo>
                    <a:cubicBezTo>
                      <a:pt x="112" y="3"/>
                      <a:pt x="99" y="0"/>
                      <a:pt x="8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6" name="Google Shape;176;p8"/>
              <p:cNvSpPr/>
              <p:nvPr/>
            </p:nvSpPr>
            <p:spPr>
              <a:xfrm>
                <a:off x="1979475" y="761125"/>
                <a:ext cx="5650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83" extrusionOk="0">
                    <a:moveTo>
                      <a:pt x="153" y="1"/>
                    </a:moveTo>
                    <a:cubicBezTo>
                      <a:pt x="144" y="1"/>
                      <a:pt x="135" y="3"/>
                      <a:pt x="125" y="7"/>
                    </a:cubicBezTo>
                    <a:lnTo>
                      <a:pt x="100" y="7"/>
                    </a:lnTo>
                    <a:cubicBezTo>
                      <a:pt x="50" y="7"/>
                      <a:pt x="0" y="58"/>
                      <a:pt x="25" y="108"/>
                    </a:cubicBezTo>
                    <a:cubicBezTo>
                      <a:pt x="25" y="133"/>
                      <a:pt x="50" y="183"/>
                      <a:pt x="100" y="183"/>
                    </a:cubicBezTo>
                    <a:lnTo>
                      <a:pt x="125" y="183"/>
                    </a:lnTo>
                    <a:lnTo>
                      <a:pt x="150" y="158"/>
                    </a:lnTo>
                    <a:cubicBezTo>
                      <a:pt x="201" y="158"/>
                      <a:pt x="226" y="108"/>
                      <a:pt x="226" y="83"/>
                    </a:cubicBezTo>
                    <a:cubicBezTo>
                      <a:pt x="226" y="42"/>
                      <a:pt x="192" y="1"/>
                      <a:pt x="1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7" name="Google Shape;177;p8"/>
              <p:cNvSpPr/>
              <p:nvPr/>
            </p:nvSpPr>
            <p:spPr>
              <a:xfrm>
                <a:off x="2084725" y="810175"/>
                <a:ext cx="5675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1" extrusionOk="0">
                    <a:moveTo>
                      <a:pt x="76" y="0"/>
                    </a:moveTo>
                    <a:cubicBezTo>
                      <a:pt x="26" y="25"/>
                      <a:pt x="1" y="76"/>
                      <a:pt x="26" y="126"/>
                    </a:cubicBezTo>
                    <a:lnTo>
                      <a:pt x="51" y="151"/>
                    </a:lnTo>
                    <a:cubicBezTo>
                      <a:pt x="51" y="176"/>
                      <a:pt x="101" y="201"/>
                      <a:pt x="126" y="201"/>
                    </a:cubicBezTo>
                    <a:lnTo>
                      <a:pt x="151" y="201"/>
                    </a:lnTo>
                    <a:cubicBezTo>
                      <a:pt x="201" y="176"/>
                      <a:pt x="226" y="126"/>
                      <a:pt x="201" y="76"/>
                    </a:cubicBezTo>
                    <a:lnTo>
                      <a:pt x="176" y="50"/>
                    </a:lnTo>
                    <a:cubicBezTo>
                      <a:pt x="151" y="0"/>
                      <a:pt x="101" y="0"/>
                      <a:pt x="7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8" name="Google Shape;178;p8"/>
              <p:cNvSpPr/>
              <p:nvPr/>
            </p:nvSpPr>
            <p:spPr>
              <a:xfrm>
                <a:off x="2046500" y="77155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91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92"/>
                      <a:pt x="26" y="142"/>
                      <a:pt x="76" y="167"/>
                    </a:cubicBezTo>
                    <a:lnTo>
                      <a:pt x="101" y="167"/>
                    </a:lnTo>
                    <a:cubicBezTo>
                      <a:pt x="101" y="192"/>
                      <a:pt x="126" y="192"/>
                      <a:pt x="126" y="192"/>
                    </a:cubicBezTo>
                    <a:cubicBezTo>
                      <a:pt x="176" y="192"/>
                      <a:pt x="201" y="167"/>
                      <a:pt x="201" y="142"/>
                    </a:cubicBezTo>
                    <a:cubicBezTo>
                      <a:pt x="226" y="92"/>
                      <a:pt x="226" y="42"/>
                      <a:pt x="176" y="16"/>
                    </a:cubicBezTo>
                    <a:lnTo>
                      <a:pt x="151" y="16"/>
                    </a:lnTo>
                    <a:cubicBezTo>
                      <a:pt x="130" y="6"/>
                      <a:pt x="110" y="0"/>
                      <a:pt x="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9" name="Google Shape;179;p8"/>
              <p:cNvSpPr/>
              <p:nvPr/>
            </p:nvSpPr>
            <p:spPr>
              <a:xfrm>
                <a:off x="2058400" y="779050"/>
                <a:ext cx="567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3" extrusionOk="0">
                    <a:moveTo>
                      <a:pt x="91" y="1"/>
                    </a:moveTo>
                    <a:cubicBezTo>
                      <a:pt x="64" y="1"/>
                      <a:pt x="41" y="13"/>
                      <a:pt x="26" y="42"/>
                    </a:cubicBezTo>
                    <a:cubicBezTo>
                      <a:pt x="1" y="67"/>
                      <a:pt x="1" y="143"/>
                      <a:pt x="51" y="168"/>
                    </a:cubicBezTo>
                    <a:lnTo>
                      <a:pt x="76" y="168"/>
                    </a:lnTo>
                    <a:cubicBezTo>
                      <a:pt x="76" y="193"/>
                      <a:pt x="101" y="193"/>
                      <a:pt x="126" y="193"/>
                    </a:cubicBezTo>
                    <a:cubicBezTo>
                      <a:pt x="151" y="193"/>
                      <a:pt x="176" y="168"/>
                      <a:pt x="176" y="168"/>
                    </a:cubicBezTo>
                    <a:cubicBezTo>
                      <a:pt x="227" y="118"/>
                      <a:pt x="201" y="67"/>
                      <a:pt x="176" y="42"/>
                    </a:cubicBezTo>
                    <a:lnTo>
                      <a:pt x="151" y="17"/>
                    </a:lnTo>
                    <a:cubicBezTo>
                      <a:pt x="131" y="7"/>
                      <a:pt x="110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0" name="Google Shape;180;p8"/>
              <p:cNvSpPr/>
              <p:nvPr/>
            </p:nvSpPr>
            <p:spPr>
              <a:xfrm>
                <a:off x="2007025" y="760675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76" y="0"/>
                      <a:pt x="26" y="25"/>
                      <a:pt x="26" y="76"/>
                    </a:cubicBezTo>
                    <a:cubicBezTo>
                      <a:pt x="1" y="126"/>
                      <a:pt x="51" y="151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26"/>
                      <a:pt x="226" y="101"/>
                    </a:cubicBezTo>
                    <a:cubicBezTo>
                      <a:pt x="226" y="50"/>
                      <a:pt x="201" y="0"/>
                      <a:pt x="1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1" name="Google Shape;181;p8"/>
              <p:cNvSpPr/>
              <p:nvPr/>
            </p:nvSpPr>
            <p:spPr>
              <a:xfrm>
                <a:off x="2020825" y="762550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1"/>
                    </a:moveTo>
                    <a:cubicBezTo>
                      <a:pt x="75" y="1"/>
                      <a:pt x="25" y="26"/>
                      <a:pt x="0" y="76"/>
                    </a:cubicBezTo>
                    <a:cubicBezTo>
                      <a:pt x="0" y="101"/>
                      <a:pt x="25" y="151"/>
                      <a:pt x="75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01"/>
                    </a:cubicBezTo>
                    <a:cubicBezTo>
                      <a:pt x="226" y="51"/>
                      <a:pt x="176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2" name="Google Shape;182;p8"/>
              <p:cNvSpPr/>
              <p:nvPr/>
            </p:nvSpPr>
            <p:spPr>
              <a:xfrm>
                <a:off x="1993875" y="760050"/>
                <a:ext cx="502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76" extrusionOk="0">
                    <a:moveTo>
                      <a:pt x="76" y="0"/>
                    </a:moveTo>
                    <a:cubicBezTo>
                      <a:pt x="26" y="0"/>
                      <a:pt x="1" y="50"/>
                      <a:pt x="1" y="101"/>
                    </a:cubicBezTo>
                    <a:cubicBezTo>
                      <a:pt x="1" y="126"/>
                      <a:pt x="51" y="176"/>
                      <a:pt x="101" y="176"/>
                    </a:cubicBezTo>
                    <a:cubicBezTo>
                      <a:pt x="151" y="176"/>
                      <a:pt x="201" y="126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3" name="Google Shape;183;p8"/>
              <p:cNvSpPr/>
              <p:nvPr/>
            </p:nvSpPr>
            <p:spPr>
              <a:xfrm>
                <a:off x="2068425" y="788150"/>
                <a:ext cx="5675" cy="51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5" extrusionOk="0">
                    <a:moveTo>
                      <a:pt x="94" y="0"/>
                    </a:moveTo>
                    <a:cubicBezTo>
                      <a:pt x="77" y="0"/>
                      <a:pt x="62" y="8"/>
                      <a:pt x="51" y="29"/>
                    </a:cubicBezTo>
                    <a:cubicBezTo>
                      <a:pt x="1" y="54"/>
                      <a:pt x="1" y="104"/>
                      <a:pt x="51" y="155"/>
                    </a:cubicBezTo>
                    <a:lnTo>
                      <a:pt x="76" y="180"/>
                    </a:lnTo>
                    <a:cubicBezTo>
                      <a:pt x="76" y="180"/>
                      <a:pt x="101" y="205"/>
                      <a:pt x="126" y="205"/>
                    </a:cubicBezTo>
                    <a:cubicBezTo>
                      <a:pt x="151" y="205"/>
                      <a:pt x="176" y="180"/>
                      <a:pt x="176" y="180"/>
                    </a:cubicBezTo>
                    <a:cubicBezTo>
                      <a:pt x="227" y="129"/>
                      <a:pt x="227" y="79"/>
                      <a:pt x="201" y="54"/>
                    </a:cubicBezTo>
                    <a:lnTo>
                      <a:pt x="176" y="29"/>
                    </a:lnTo>
                    <a:cubicBezTo>
                      <a:pt x="147" y="15"/>
                      <a:pt x="119" y="0"/>
                      <a:pt x="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4" name="Google Shape;184;p8"/>
              <p:cNvSpPr/>
              <p:nvPr/>
            </p:nvSpPr>
            <p:spPr>
              <a:xfrm>
                <a:off x="2077825" y="7984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86" y="1"/>
                    </a:moveTo>
                    <a:cubicBezTo>
                      <a:pt x="68" y="1"/>
                      <a:pt x="47" y="7"/>
                      <a:pt x="26" y="17"/>
                    </a:cubicBezTo>
                    <a:cubicBezTo>
                      <a:pt x="1" y="42"/>
                      <a:pt x="1" y="92"/>
                      <a:pt x="26" y="143"/>
                    </a:cubicBezTo>
                    <a:lnTo>
                      <a:pt x="51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201" y="168"/>
                      <a:pt x="201" y="92"/>
                      <a:pt x="176" y="67"/>
                    </a:cubicBezTo>
                    <a:lnTo>
                      <a:pt x="151" y="42"/>
                    </a:lnTo>
                    <a:cubicBezTo>
                      <a:pt x="137" y="13"/>
                      <a:pt x="113" y="1"/>
                      <a:pt x="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5" name="Google Shape;185;p8"/>
              <p:cNvSpPr/>
              <p:nvPr/>
            </p:nvSpPr>
            <p:spPr>
              <a:xfrm>
                <a:off x="2090375" y="823325"/>
                <a:ext cx="56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7" extrusionOk="0">
                    <a:moveTo>
                      <a:pt x="75" y="1"/>
                    </a:moveTo>
                    <a:cubicBezTo>
                      <a:pt x="25" y="1"/>
                      <a:pt x="0" y="76"/>
                      <a:pt x="25" y="101"/>
                    </a:cubicBezTo>
                    <a:cubicBezTo>
                      <a:pt x="25" y="126"/>
                      <a:pt x="50" y="151"/>
                      <a:pt x="75" y="151"/>
                    </a:cubicBezTo>
                    <a:cubicBezTo>
                      <a:pt x="75" y="151"/>
                      <a:pt x="100" y="176"/>
                      <a:pt x="100" y="176"/>
                    </a:cubicBezTo>
                    <a:cubicBezTo>
                      <a:pt x="125" y="176"/>
                      <a:pt x="125" y="151"/>
                      <a:pt x="151" y="151"/>
                    </a:cubicBezTo>
                    <a:cubicBezTo>
                      <a:pt x="201" y="151"/>
                      <a:pt x="226" y="101"/>
                      <a:pt x="201" y="51"/>
                    </a:cubicBezTo>
                    <a:cubicBezTo>
                      <a:pt x="201" y="26"/>
                      <a:pt x="151" y="1"/>
                      <a:pt x="1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6" name="Google Shape;186;p8"/>
              <p:cNvSpPr/>
              <p:nvPr/>
            </p:nvSpPr>
            <p:spPr>
              <a:xfrm>
                <a:off x="2154900" y="825200"/>
                <a:ext cx="56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7" extrusionOk="0">
                    <a:moveTo>
                      <a:pt x="126" y="1"/>
                    </a:moveTo>
                    <a:cubicBezTo>
                      <a:pt x="101" y="1"/>
                      <a:pt x="51" y="1"/>
                      <a:pt x="26" y="51"/>
                    </a:cubicBezTo>
                    <a:cubicBezTo>
                      <a:pt x="1" y="101"/>
                      <a:pt x="26" y="151"/>
                      <a:pt x="76" y="176"/>
                    </a:cubicBezTo>
                    <a:lnTo>
                      <a:pt x="126" y="176"/>
                    </a:lnTo>
                    <a:cubicBezTo>
                      <a:pt x="151" y="176"/>
                      <a:pt x="201" y="176"/>
                      <a:pt x="201" y="126"/>
                    </a:cubicBezTo>
                    <a:cubicBezTo>
                      <a:pt x="226" y="101"/>
                      <a:pt x="201" y="51"/>
                      <a:pt x="176" y="26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7" name="Google Shape;187;p8"/>
              <p:cNvSpPr/>
              <p:nvPr/>
            </p:nvSpPr>
            <p:spPr>
              <a:xfrm>
                <a:off x="2200025" y="871950"/>
                <a:ext cx="502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86" extrusionOk="0">
                    <a:moveTo>
                      <a:pt x="100" y="1"/>
                    </a:moveTo>
                    <a:cubicBezTo>
                      <a:pt x="91" y="1"/>
                      <a:pt x="82" y="4"/>
                      <a:pt x="75" y="11"/>
                    </a:cubicBezTo>
                    <a:cubicBezTo>
                      <a:pt x="25" y="11"/>
                      <a:pt x="0" y="61"/>
                      <a:pt x="25" y="111"/>
                    </a:cubicBezTo>
                    <a:lnTo>
                      <a:pt x="25" y="136"/>
                    </a:lnTo>
                    <a:cubicBezTo>
                      <a:pt x="50" y="186"/>
                      <a:pt x="75" y="186"/>
                      <a:pt x="100" y="186"/>
                    </a:cubicBezTo>
                    <a:lnTo>
                      <a:pt x="151" y="186"/>
                    </a:lnTo>
                    <a:cubicBezTo>
                      <a:pt x="176" y="186"/>
                      <a:pt x="201" y="136"/>
                      <a:pt x="201" y="86"/>
                    </a:cubicBezTo>
                    <a:lnTo>
                      <a:pt x="176" y="61"/>
                    </a:lnTo>
                    <a:cubicBezTo>
                      <a:pt x="157" y="24"/>
                      <a:pt x="125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8" name="Google Shape;188;p8"/>
              <p:cNvSpPr/>
              <p:nvPr/>
            </p:nvSpPr>
            <p:spPr>
              <a:xfrm>
                <a:off x="2206275" y="897725"/>
                <a:ext cx="4425" cy="52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08" extrusionOk="0">
                    <a:moveTo>
                      <a:pt x="117" y="0"/>
                    </a:moveTo>
                    <a:cubicBezTo>
                      <a:pt x="111" y="0"/>
                      <a:pt x="106" y="3"/>
                      <a:pt x="101" y="7"/>
                    </a:cubicBezTo>
                    <a:cubicBezTo>
                      <a:pt x="51" y="7"/>
                      <a:pt x="1" y="32"/>
                      <a:pt x="1" y="82"/>
                    </a:cubicBezTo>
                    <a:lnTo>
                      <a:pt x="26" y="107"/>
                    </a:lnTo>
                    <a:cubicBezTo>
                      <a:pt x="26" y="157"/>
                      <a:pt x="51" y="208"/>
                      <a:pt x="101" y="208"/>
                    </a:cubicBezTo>
                    <a:cubicBezTo>
                      <a:pt x="151" y="183"/>
                      <a:pt x="176" y="157"/>
                      <a:pt x="176" y="107"/>
                    </a:cubicBezTo>
                    <a:lnTo>
                      <a:pt x="176" y="82"/>
                    </a:lnTo>
                    <a:cubicBezTo>
                      <a:pt x="176" y="41"/>
                      <a:pt x="143" y="0"/>
                      <a:pt x="1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9" name="Google Shape;189;p8"/>
              <p:cNvSpPr/>
              <p:nvPr/>
            </p:nvSpPr>
            <p:spPr>
              <a:xfrm>
                <a:off x="2204400" y="884475"/>
                <a:ext cx="4425" cy="53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12" extrusionOk="0">
                    <a:moveTo>
                      <a:pt x="100" y="1"/>
                    </a:moveTo>
                    <a:cubicBezTo>
                      <a:pt x="91" y="1"/>
                      <a:pt x="83" y="4"/>
                      <a:pt x="76" y="11"/>
                    </a:cubicBezTo>
                    <a:cubicBezTo>
                      <a:pt x="26" y="11"/>
                      <a:pt x="1" y="61"/>
                      <a:pt x="1" y="111"/>
                    </a:cubicBezTo>
                    <a:lnTo>
                      <a:pt x="1" y="136"/>
                    </a:lnTo>
                    <a:cubicBezTo>
                      <a:pt x="26" y="186"/>
                      <a:pt x="51" y="211"/>
                      <a:pt x="101" y="211"/>
                    </a:cubicBezTo>
                    <a:cubicBezTo>
                      <a:pt x="151" y="186"/>
                      <a:pt x="176" y="136"/>
                      <a:pt x="176" y="111"/>
                    </a:cubicBezTo>
                    <a:lnTo>
                      <a:pt x="176" y="61"/>
                    </a:lnTo>
                    <a:cubicBezTo>
                      <a:pt x="158" y="24"/>
                      <a:pt x="126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0" name="Google Shape;190;p8"/>
              <p:cNvSpPr/>
              <p:nvPr/>
            </p:nvSpPr>
            <p:spPr>
              <a:xfrm>
                <a:off x="2166800" y="83170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86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67"/>
                      <a:pt x="1" y="117"/>
                      <a:pt x="51" y="142"/>
                    </a:cubicBezTo>
                    <a:lnTo>
                      <a:pt x="76" y="167"/>
                    </a:lnTo>
                    <a:cubicBezTo>
                      <a:pt x="101" y="167"/>
                      <a:pt x="101" y="192"/>
                      <a:pt x="126" y="192"/>
                    </a:cubicBezTo>
                    <a:cubicBezTo>
                      <a:pt x="151" y="192"/>
                      <a:pt x="176" y="167"/>
                      <a:pt x="201" y="142"/>
                    </a:cubicBezTo>
                    <a:cubicBezTo>
                      <a:pt x="226" y="92"/>
                      <a:pt x="201" y="42"/>
                      <a:pt x="176" y="17"/>
                    </a:cubicBezTo>
                    <a:lnTo>
                      <a:pt x="126" y="17"/>
                    </a:lnTo>
                    <a:cubicBezTo>
                      <a:pt x="116" y="6"/>
                      <a:pt x="101" y="0"/>
                      <a:pt x="8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1" name="Google Shape;191;p8"/>
              <p:cNvSpPr/>
              <p:nvPr/>
            </p:nvSpPr>
            <p:spPr>
              <a:xfrm>
                <a:off x="2194375" y="8598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91" y="1"/>
                    </a:moveTo>
                    <a:cubicBezTo>
                      <a:pt x="76" y="1"/>
                      <a:pt x="61" y="7"/>
                      <a:pt x="51" y="17"/>
                    </a:cubicBezTo>
                    <a:cubicBezTo>
                      <a:pt x="1" y="42"/>
                      <a:pt x="1" y="93"/>
                      <a:pt x="26" y="143"/>
                    </a:cubicBezTo>
                    <a:lnTo>
                      <a:pt x="26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176" y="168"/>
                      <a:pt x="201" y="118"/>
                      <a:pt x="176" y="67"/>
                    </a:cubicBezTo>
                    <a:lnTo>
                      <a:pt x="151" y="42"/>
                    </a:lnTo>
                    <a:cubicBezTo>
                      <a:pt x="136" y="13"/>
                      <a:pt x="113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" name="Google Shape;192;p8"/>
              <p:cNvSpPr/>
              <p:nvPr/>
            </p:nvSpPr>
            <p:spPr>
              <a:xfrm>
                <a:off x="2142375" y="8208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26" y="0"/>
                    </a:moveTo>
                    <a:cubicBezTo>
                      <a:pt x="76" y="0"/>
                      <a:pt x="25" y="25"/>
                      <a:pt x="25" y="76"/>
                    </a:cubicBezTo>
                    <a:cubicBezTo>
                      <a:pt x="0" y="101"/>
                      <a:pt x="25" y="151"/>
                      <a:pt x="76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26"/>
                    </a:cubicBezTo>
                    <a:cubicBezTo>
                      <a:pt x="226" y="76"/>
                      <a:pt x="201" y="25"/>
                      <a:pt x="151" y="25"/>
                    </a:cubicBez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" name="Google Shape;193;p8"/>
              <p:cNvSpPr/>
              <p:nvPr/>
            </p:nvSpPr>
            <p:spPr>
              <a:xfrm>
                <a:off x="2206275" y="911050"/>
                <a:ext cx="5050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201" extrusionOk="0">
                    <a:moveTo>
                      <a:pt x="101" y="0"/>
                    </a:moveTo>
                    <a:cubicBezTo>
                      <a:pt x="51" y="0"/>
                      <a:pt x="26" y="26"/>
                      <a:pt x="26" y="76"/>
                    </a:cubicBezTo>
                    <a:lnTo>
                      <a:pt x="26" y="101"/>
                    </a:lnTo>
                    <a:cubicBezTo>
                      <a:pt x="1" y="151"/>
                      <a:pt x="51" y="201"/>
                      <a:pt x="101" y="201"/>
                    </a:cubicBezTo>
                    <a:cubicBezTo>
                      <a:pt x="151" y="201"/>
                      <a:pt x="176" y="151"/>
                      <a:pt x="176" y="126"/>
                    </a:cubicBezTo>
                    <a:lnTo>
                      <a:pt x="201" y="76"/>
                    </a:lnTo>
                    <a:cubicBezTo>
                      <a:pt x="201" y="26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4" name="Google Shape;194;p8"/>
              <p:cNvSpPr/>
              <p:nvPr/>
            </p:nvSpPr>
            <p:spPr>
              <a:xfrm>
                <a:off x="2129225" y="8183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0"/>
                    </a:moveTo>
                    <a:cubicBezTo>
                      <a:pt x="75" y="0"/>
                      <a:pt x="25" y="25"/>
                      <a:pt x="25" y="75"/>
                    </a:cubicBezTo>
                    <a:cubicBezTo>
                      <a:pt x="0" y="125"/>
                      <a:pt x="50" y="176"/>
                      <a:pt x="100" y="176"/>
                    </a:cubicBezTo>
                    <a:lnTo>
                      <a:pt x="125" y="176"/>
                    </a:lnTo>
                    <a:cubicBezTo>
                      <a:pt x="176" y="176"/>
                      <a:pt x="226" y="151"/>
                      <a:pt x="226" y="100"/>
                    </a:cubicBezTo>
                    <a:cubicBezTo>
                      <a:pt x="226" y="50"/>
                      <a:pt x="201" y="25"/>
                      <a:pt x="1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5" name="Google Shape;195;p8"/>
              <p:cNvSpPr/>
              <p:nvPr/>
            </p:nvSpPr>
            <p:spPr>
              <a:xfrm>
                <a:off x="2116050" y="817700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51" y="25"/>
                      <a:pt x="1" y="50"/>
                      <a:pt x="1" y="100"/>
                    </a:cubicBezTo>
                    <a:cubicBezTo>
                      <a:pt x="26" y="150"/>
                      <a:pt x="51" y="176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50"/>
                      <a:pt x="226" y="100"/>
                    </a:cubicBezTo>
                    <a:cubicBezTo>
                      <a:pt x="226" y="50"/>
                      <a:pt x="176" y="0"/>
                      <a:pt x="1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6" name="Google Shape;196;p8"/>
              <p:cNvSpPr/>
              <p:nvPr/>
            </p:nvSpPr>
            <p:spPr>
              <a:xfrm>
                <a:off x="2186850" y="849175"/>
                <a:ext cx="5050" cy="487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5" extrusionOk="0">
                    <a:moveTo>
                      <a:pt x="98" y="0"/>
                    </a:moveTo>
                    <a:cubicBezTo>
                      <a:pt x="76" y="0"/>
                      <a:pt x="51" y="7"/>
                      <a:pt x="26" y="19"/>
                    </a:cubicBezTo>
                    <a:cubicBezTo>
                      <a:pt x="1" y="44"/>
                      <a:pt x="1" y="94"/>
                      <a:pt x="26" y="145"/>
                    </a:cubicBezTo>
                    <a:lnTo>
                      <a:pt x="51" y="170"/>
                    </a:lnTo>
                    <a:cubicBezTo>
                      <a:pt x="51" y="170"/>
                      <a:pt x="76" y="195"/>
                      <a:pt x="101" y="195"/>
                    </a:cubicBezTo>
                    <a:cubicBezTo>
                      <a:pt x="126" y="195"/>
                      <a:pt x="151" y="195"/>
                      <a:pt x="151" y="170"/>
                    </a:cubicBezTo>
                    <a:cubicBezTo>
                      <a:pt x="201" y="145"/>
                      <a:pt x="201" y="94"/>
                      <a:pt x="176" y="44"/>
                    </a:cubicBezTo>
                    <a:lnTo>
                      <a:pt x="151" y="19"/>
                    </a:lnTo>
                    <a:cubicBezTo>
                      <a:pt x="139" y="7"/>
                      <a:pt x="120" y="0"/>
                      <a:pt x="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7" name="Google Shape;197;p8"/>
              <p:cNvSpPr/>
              <p:nvPr/>
            </p:nvSpPr>
            <p:spPr>
              <a:xfrm>
                <a:off x="2102900" y="81957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76" y="0"/>
                    </a:moveTo>
                    <a:cubicBezTo>
                      <a:pt x="25" y="25"/>
                      <a:pt x="0" y="50"/>
                      <a:pt x="0" y="101"/>
                    </a:cubicBezTo>
                    <a:cubicBezTo>
                      <a:pt x="25" y="151"/>
                      <a:pt x="51" y="176"/>
                      <a:pt x="101" y="176"/>
                    </a:cubicBezTo>
                    <a:lnTo>
                      <a:pt x="151" y="176"/>
                    </a:lnTo>
                    <a:cubicBezTo>
                      <a:pt x="201" y="151"/>
                      <a:pt x="226" y="101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8" name="Google Shape;198;p8"/>
              <p:cNvSpPr/>
              <p:nvPr/>
            </p:nvSpPr>
            <p:spPr>
              <a:xfrm>
                <a:off x="2177450" y="839300"/>
                <a:ext cx="505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89" extrusionOk="0">
                    <a:moveTo>
                      <a:pt x="79" y="1"/>
                    </a:moveTo>
                    <a:cubicBezTo>
                      <a:pt x="57" y="1"/>
                      <a:pt x="38" y="13"/>
                      <a:pt x="26" y="38"/>
                    </a:cubicBezTo>
                    <a:cubicBezTo>
                      <a:pt x="1" y="63"/>
                      <a:pt x="1" y="114"/>
                      <a:pt x="26" y="164"/>
                    </a:cubicBezTo>
                    <a:lnTo>
                      <a:pt x="51" y="189"/>
                    </a:lnTo>
                    <a:lnTo>
                      <a:pt x="126" y="189"/>
                    </a:lnTo>
                    <a:cubicBezTo>
                      <a:pt x="151" y="189"/>
                      <a:pt x="151" y="189"/>
                      <a:pt x="176" y="164"/>
                    </a:cubicBezTo>
                    <a:cubicBezTo>
                      <a:pt x="201" y="139"/>
                      <a:pt x="201" y="88"/>
                      <a:pt x="176" y="38"/>
                    </a:cubicBezTo>
                    <a:lnTo>
                      <a:pt x="151" y="38"/>
                    </a:lnTo>
                    <a:cubicBezTo>
                      <a:pt x="126" y="13"/>
                      <a:pt x="101" y="1"/>
                      <a:pt x="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9" name="Google Shape;199;p8"/>
              <p:cNvSpPr/>
              <p:nvPr/>
            </p:nvSpPr>
            <p:spPr>
              <a:xfrm>
                <a:off x="2204400" y="924200"/>
                <a:ext cx="50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77" extrusionOk="0">
                    <a:moveTo>
                      <a:pt x="126" y="1"/>
                    </a:moveTo>
                    <a:cubicBezTo>
                      <a:pt x="76" y="1"/>
                      <a:pt x="26" y="26"/>
                      <a:pt x="26" y="76"/>
                    </a:cubicBezTo>
                    <a:cubicBezTo>
                      <a:pt x="1" y="126"/>
                      <a:pt x="26" y="176"/>
                      <a:pt x="76" y="176"/>
                    </a:cubicBezTo>
                    <a:lnTo>
                      <a:pt x="101" y="176"/>
                    </a:lnTo>
                    <a:cubicBezTo>
                      <a:pt x="126" y="176"/>
                      <a:pt x="176" y="151"/>
                      <a:pt x="176" y="126"/>
                    </a:cubicBezTo>
                    <a:lnTo>
                      <a:pt x="176" y="101"/>
                    </a:lnTo>
                    <a:cubicBezTo>
                      <a:pt x="201" y="51"/>
                      <a:pt x="151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00" name="Google Shape;200;p8"/>
          <p:cNvSpPr txBox="1">
            <a:spLocks noGrp="1"/>
          </p:cNvSpPr>
          <p:nvPr>
            <p:ph type="title"/>
          </p:nvPr>
        </p:nvSpPr>
        <p:spPr>
          <a:xfrm>
            <a:off x="3796400" y="1794800"/>
            <a:ext cx="4599200" cy="326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486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7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7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4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4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1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4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7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03/12/2021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5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03/12/2021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3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133C827-C5C4-4234-8DCF-979F5DA8E2EB}"/>
              </a:ext>
            </a:extLst>
          </p:cNvPr>
          <p:cNvSpPr/>
          <p:nvPr/>
        </p:nvSpPr>
        <p:spPr>
          <a:xfrm>
            <a:off x="1162334" y="1618229"/>
            <a:ext cx="986733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rPr>
              <a:t>BÀI 20: CÁC CẤP ĐỘ TỔ CHỨC TRONG CƠ THỂ ĐA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rPr>
              <a:t>BÀO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rPr>
              <a:t> 2)</a:t>
            </a:r>
            <a:endParaRPr lang="vi-VN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74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48478B97-4584-49B8-BF21-746BA72759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8378167"/>
              </p:ext>
            </p:extLst>
          </p:nvPr>
        </p:nvGraphicFramePr>
        <p:xfrm>
          <a:off x="560386" y="2034116"/>
          <a:ext cx="9840913" cy="2523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49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FA4D9A9-F8DD-45A0-940A-BEBA8D08352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959" y="645292"/>
            <a:ext cx="7001708" cy="504582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A787071-353F-41BA-88C9-1C7BCB109C6D}"/>
              </a:ext>
            </a:extLst>
          </p:cNvPr>
          <p:cNvSpPr txBox="1"/>
          <p:nvPr/>
        </p:nvSpPr>
        <p:spPr>
          <a:xfrm>
            <a:off x="7772400" y="762370"/>
            <a:ext cx="61436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F2AC887-C292-436B-B653-BC660D064305}"/>
              </a:ext>
            </a:extLst>
          </p:cNvPr>
          <p:cNvSpPr txBox="1"/>
          <p:nvPr/>
        </p:nvSpPr>
        <p:spPr>
          <a:xfrm>
            <a:off x="7772400" y="1341113"/>
            <a:ext cx="61436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52DEF76-81BA-409E-85A6-82BD5D710DE2}"/>
              </a:ext>
            </a:extLst>
          </p:cNvPr>
          <p:cNvSpPr txBox="1"/>
          <p:nvPr/>
        </p:nvSpPr>
        <p:spPr>
          <a:xfrm>
            <a:off x="7758113" y="2129208"/>
            <a:ext cx="61436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F3A270C-94F2-466F-9503-0CB35E433CCA}"/>
              </a:ext>
            </a:extLst>
          </p:cNvPr>
          <p:cNvSpPr txBox="1"/>
          <p:nvPr/>
        </p:nvSpPr>
        <p:spPr>
          <a:xfrm>
            <a:off x="7772401" y="3290785"/>
            <a:ext cx="61436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C0FCAC7-380B-4426-B657-BA79831B50A9}"/>
              </a:ext>
            </a:extLst>
          </p:cNvPr>
          <p:cNvSpPr txBox="1"/>
          <p:nvPr/>
        </p:nvSpPr>
        <p:spPr>
          <a:xfrm>
            <a:off x="1933433" y="1898375"/>
            <a:ext cx="1205552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vi-V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31D110B-D735-4B7A-A89B-7FE76724DBBD}"/>
              </a:ext>
            </a:extLst>
          </p:cNvPr>
          <p:cNvSpPr txBox="1"/>
          <p:nvPr/>
        </p:nvSpPr>
        <p:spPr>
          <a:xfrm>
            <a:off x="1933433" y="4039907"/>
            <a:ext cx="1205552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vi-V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EC395C6-BDEE-4506-A1A8-0B9B0720CDDD}"/>
              </a:ext>
            </a:extLst>
          </p:cNvPr>
          <p:cNvSpPr txBox="1"/>
          <p:nvPr/>
        </p:nvSpPr>
        <p:spPr>
          <a:xfrm>
            <a:off x="196506" y="76466"/>
            <a:ext cx="7893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TỪ CƠ QUAN ĐẾN CƠ THỂ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22774" y="645292"/>
            <a:ext cx="32692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42442" y="2169256"/>
            <a:ext cx="32692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42442" y="4270739"/>
            <a:ext cx="3136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2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346DF21-F7B5-4A86-BD11-BEC59ABDD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991" y="26073"/>
            <a:ext cx="6364406" cy="595005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85665B9-054B-45CC-A919-F51F70675137}"/>
              </a:ext>
            </a:extLst>
          </p:cNvPr>
          <p:cNvSpPr/>
          <p:nvPr/>
        </p:nvSpPr>
        <p:spPr>
          <a:xfrm>
            <a:off x="7287904" y="26073"/>
            <a:ext cx="1269242" cy="573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1EC3451-096D-418D-BBDD-A15FF7A2F7F9}"/>
              </a:ext>
            </a:extLst>
          </p:cNvPr>
          <p:cNvSpPr/>
          <p:nvPr/>
        </p:nvSpPr>
        <p:spPr>
          <a:xfrm>
            <a:off x="7287903" y="738031"/>
            <a:ext cx="1569493" cy="573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29A8648-7F40-48EB-8B89-5B5590C2AC44}"/>
              </a:ext>
            </a:extLst>
          </p:cNvPr>
          <p:cNvSpPr/>
          <p:nvPr/>
        </p:nvSpPr>
        <p:spPr>
          <a:xfrm>
            <a:off x="7287903" y="1449989"/>
            <a:ext cx="1269242" cy="573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18EA159-C7F6-4C99-8A74-DE0FBE29B3F7}"/>
              </a:ext>
            </a:extLst>
          </p:cNvPr>
          <p:cNvSpPr/>
          <p:nvPr/>
        </p:nvSpPr>
        <p:spPr>
          <a:xfrm>
            <a:off x="7287903" y="2221508"/>
            <a:ext cx="1269242" cy="573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1CCA687-C4BC-4422-BE88-DD58EF2DE630}"/>
              </a:ext>
            </a:extLst>
          </p:cNvPr>
          <p:cNvSpPr/>
          <p:nvPr/>
        </p:nvSpPr>
        <p:spPr>
          <a:xfrm>
            <a:off x="2622643" y="1934727"/>
            <a:ext cx="1458037" cy="573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71D998C-9ED7-4683-9FC3-3912353E4FDC}"/>
              </a:ext>
            </a:extLst>
          </p:cNvPr>
          <p:cNvSpPr/>
          <p:nvPr/>
        </p:nvSpPr>
        <p:spPr>
          <a:xfrm>
            <a:off x="4669807" y="5402568"/>
            <a:ext cx="1908413" cy="57356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93574" y="5689349"/>
            <a:ext cx="4179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61628" y="3500602"/>
            <a:ext cx="4630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5974" y="162232"/>
            <a:ext cx="4896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00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2" grpId="0"/>
      <p:bldP spid="5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EC395C6-BDEE-4506-A1A8-0B9B0720CDDD}"/>
              </a:ext>
            </a:extLst>
          </p:cNvPr>
          <p:cNvSpPr txBox="1"/>
          <p:nvPr/>
        </p:nvSpPr>
        <p:spPr>
          <a:xfrm>
            <a:off x="196506" y="76466"/>
            <a:ext cx="7893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TỪ CƠ QUAN ĐẾN CƠ THỂ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4684" y="1179871"/>
            <a:ext cx="6828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7084" y="2556355"/>
            <a:ext cx="6828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7084" y="3775570"/>
            <a:ext cx="9655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641536"/>
            <a:ext cx="5530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Hệ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ơ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quan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3077012"/>
            <a:ext cx="5530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Hệ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ơ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 C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ơ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399" y="4498258"/>
            <a:ext cx="9497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ưởng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70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C60A1E8-B2CC-4236-A8B4-EE384468D6EA}"/>
              </a:ext>
            </a:extLst>
          </p:cNvPr>
          <p:cNvSpPr txBox="1"/>
          <p:nvPr/>
        </p:nvSpPr>
        <p:spPr>
          <a:xfrm>
            <a:off x="550458" y="209198"/>
            <a:ext cx="7893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LUYỆN TẬP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28663" y="803360"/>
            <a:ext cx="1087278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Picture 78" descr="https://tech12h.com/sites/default/files/styles/inbody400/public/capture_73.jpg?itok=1PZw9Hx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1628775"/>
            <a:ext cx="7058024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2025" y="444332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hô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Flowchart: Connector 8"/>
          <p:cNvSpPr/>
          <p:nvPr/>
        </p:nvSpPr>
        <p:spPr>
          <a:xfrm>
            <a:off x="990600" y="4842391"/>
            <a:ext cx="3810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9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250" y="491222"/>
            <a:ext cx="11139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s://tech12h.com/sites/default/files/styles/inbody400/public/capture_73.jpg?itok=1PZw9Hx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0" y="1214439"/>
            <a:ext cx="8301038" cy="28146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688181" y="467192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A. (2), 3).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(3), (4).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C. (3),(5).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(3), (6).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688181" y="5784383"/>
            <a:ext cx="3810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7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24" y="50810"/>
            <a:ext cx="111966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https://tech12h.com/sites/default/files/styles/inbody400/public/capture_73.jpg?itok=1PZw9Hx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2" y="577706"/>
            <a:ext cx="5872164" cy="18430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466724" y="2125924"/>
            <a:ext cx="30384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A. (1)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(2) - Tim,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(3)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dày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(4)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Phổi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(5)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(6)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Ruột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B. (1)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(2) – Tim,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(3)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dày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(4) - 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(5)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Phổi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(6) 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Ruột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19975" y="2105777"/>
            <a:ext cx="29527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C. (1)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(2) - Tim,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(3) –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Ruột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(4)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Phổi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(5)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(6)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Ruột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D. (1)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(2) - Tim,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(3)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(4)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Phổi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(5)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(6)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466724" y="2125924"/>
            <a:ext cx="3810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4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BlocksVTI">
  <a:themeElements>
    <a:clrScheme name="AnalogousFromLightSeed_2SEEDS">
      <a:dk1>
        <a:srgbClr val="000000"/>
      </a:dk1>
      <a:lt1>
        <a:srgbClr val="FFFFFF"/>
      </a:lt1>
      <a:dk2>
        <a:srgbClr val="41243B"/>
      </a:dk2>
      <a:lt2>
        <a:srgbClr val="E2E8E3"/>
      </a:lt2>
      <a:accent1>
        <a:srgbClr val="E356C9"/>
      </a:accent1>
      <a:accent2>
        <a:srgbClr val="CD74E8"/>
      </a:accent2>
      <a:accent3>
        <a:srgbClr val="E874A3"/>
      </a:accent3>
      <a:accent4>
        <a:srgbClr val="BCA147"/>
      </a:accent4>
      <a:accent5>
        <a:srgbClr val="9AAA55"/>
      </a:accent5>
      <a:accent6>
        <a:srgbClr val="70B444"/>
      </a:accent6>
      <a:hlink>
        <a:srgbClr val="568E60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371</Words>
  <Application>Microsoft Office PowerPoint</Application>
  <PresentationFormat>Custom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BlocksVTI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Thuy</dc:creator>
  <cp:lastModifiedBy>PC_PHAMVON</cp:lastModifiedBy>
  <cp:revision>214</cp:revision>
  <dcterms:created xsi:type="dcterms:W3CDTF">2021-04-18T01:48:08Z</dcterms:created>
  <dcterms:modified xsi:type="dcterms:W3CDTF">2021-12-03T14:25:05Z</dcterms:modified>
</cp:coreProperties>
</file>